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8" r:id="rId2"/>
    <p:sldId id="338" r:id="rId3"/>
    <p:sldId id="259" r:id="rId4"/>
    <p:sldId id="257" r:id="rId5"/>
    <p:sldId id="271" r:id="rId6"/>
    <p:sldId id="267" r:id="rId7"/>
    <p:sldId id="278" r:id="rId8"/>
    <p:sldId id="256" r:id="rId9"/>
    <p:sldId id="280" r:id="rId10"/>
    <p:sldId id="262" r:id="rId11"/>
    <p:sldId id="263" r:id="rId12"/>
    <p:sldId id="266" r:id="rId13"/>
    <p:sldId id="269" r:id="rId14"/>
    <p:sldId id="282" r:id="rId15"/>
    <p:sldId id="281" r:id="rId16"/>
    <p:sldId id="272" r:id="rId17"/>
    <p:sldId id="268" r:id="rId18"/>
    <p:sldId id="270" r:id="rId19"/>
    <p:sldId id="264" r:id="rId20"/>
    <p:sldId id="284" r:id="rId2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arlow Semi Condensed Light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Roboto Slab Regular" panose="020B0604020202020204" charset="0"/>
      <p:regular r:id="rId40"/>
      <p:bold r:id="rId41"/>
    </p:embeddedFont>
    <p:embeddedFont>
      <p:font typeface="Saira Extra Condensed" panose="020B0604020202020204" charset="0"/>
      <p:regular r:id="rId42"/>
      <p:bold r:id="rId43"/>
    </p:embeddedFont>
    <p:embeddedFont>
      <p:font typeface="Saira ExtraCondensed SemiBold" panose="020B0604020202020204" charset="0"/>
      <p:regular r:id="rId44"/>
      <p:bold r:id="rId45"/>
    </p:embeddedFont>
    <p:embeddedFont>
      <p:font typeface="Squada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25" autoAdjust="0"/>
  </p:normalViewPr>
  <p:slideViewPr>
    <p:cSldViewPr snapToGrid="0">
      <p:cViewPr varScale="1">
        <p:scale>
          <a:sx n="97" d="100"/>
          <a:sy n="97" d="100"/>
        </p:scale>
        <p:origin x="101" y="58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Sheet1!$A$1:$A$10</c:f>
              <c:strCache>
                <c:ptCount val="10"/>
                <c:pt idx="0">
                  <c:v>SpringBoot</c:v>
                </c:pt>
                <c:pt idx="1">
                  <c:v>Spring MVC</c:v>
                </c:pt>
                <c:pt idx="2">
                  <c:v>JSF</c:v>
                </c:pt>
                <c:pt idx="3">
                  <c:v>Struts</c:v>
                </c:pt>
                <c:pt idx="4">
                  <c:v>GWT</c:v>
                </c:pt>
                <c:pt idx="5">
                  <c:v>Vaadin</c:v>
                </c:pt>
                <c:pt idx="6">
                  <c:v>Play</c:v>
                </c:pt>
                <c:pt idx="7">
                  <c:v>Grails</c:v>
                </c:pt>
                <c:pt idx="8">
                  <c:v>JHipster</c:v>
                </c:pt>
                <c:pt idx="9">
                  <c:v>DropWizard</c:v>
                </c:pt>
              </c:strCache>
            </c:strRef>
          </c:cat>
          <c:val>
            <c:numRef>
              <c:f>Sheet1!$B$1:$B$10</c:f>
              <c:numCache>
                <c:formatCode>0%</c:formatCode>
                <c:ptCount val="10"/>
                <c:pt idx="0">
                  <c:v>0.4</c:v>
                </c:pt>
                <c:pt idx="1">
                  <c:v>0.36</c:v>
                </c:pt>
                <c:pt idx="2">
                  <c:v>0.19</c:v>
                </c:pt>
                <c:pt idx="3">
                  <c:v>0.09</c:v>
                </c:pt>
                <c:pt idx="4">
                  <c:v>0.06</c:v>
                </c:pt>
                <c:pt idx="5">
                  <c:v>0.05</c:v>
                </c:pt>
                <c:pt idx="6">
                  <c:v>0.03</c:v>
                </c:pt>
                <c:pt idx="7">
                  <c:v>0.03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EA-4E46-BB79-6F62D489B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2127208895"/>
        <c:axId val="1995996703"/>
        <c:axId val="0"/>
      </c:bar3DChart>
      <c:catAx>
        <c:axId val="212720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Saira Extra Condensed" panose="020B0604020202020204" charset="0"/>
                <a:ea typeface="+mn-ea"/>
                <a:cs typeface="Saira Extra Condensed" panose="020B0604020202020204" charset="0"/>
              </a:defRPr>
            </a:pPr>
            <a:endParaRPr lang="es-AR"/>
          </a:p>
        </c:txPr>
        <c:crossAx val="1995996703"/>
        <c:crosses val="autoZero"/>
        <c:auto val="1"/>
        <c:lblAlgn val="ctr"/>
        <c:lblOffset val="100"/>
        <c:noMultiLvlLbl val="0"/>
      </c:catAx>
      <c:valAx>
        <c:axId val="199599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Saira Extra Condensed" panose="020B0604020202020204" charset="0"/>
                <a:ea typeface="+mn-ea"/>
                <a:cs typeface="Saira Extra Condensed" panose="020B0604020202020204" charset="0"/>
              </a:defRPr>
            </a:pPr>
            <a:endParaRPr lang="es-AR"/>
          </a:p>
        </c:txPr>
        <c:crossAx val="2127208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540b6adc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540b6adc3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40b6adc3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540b6adc3_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4cf9e97a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4cf9e97a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40b6adc3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40b6adc3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89456775d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89456775d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405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540b6ad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540b6ad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320d76d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320d76d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320d76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320d76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6084450" y="3595650"/>
            <a:ext cx="1881300" cy="13389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2" hasCustomPrompt="1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3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4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5" hasCustomPrompt="1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6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7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8" hasCustomPrompt="1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>
            <a:spLocks noGrp="1"/>
          </p:cNvSpPr>
          <p:nvPr>
            <p:ph type="ctrTitle" idx="9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3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14" hasCustomPrompt="1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>
            <a:spLocks noGrp="1"/>
          </p:cNvSpPr>
          <p:nvPr>
            <p:ph type="ctrTitle" idx="15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8541292" y="-14700"/>
            <a:ext cx="0" cy="3669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4"/>
          <p:cNvSpPr txBox="1">
            <a:spLocks noGrp="1"/>
          </p:cNvSpPr>
          <p:nvPr>
            <p:ph type="ctrTitle" idx="16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7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18" hasCustomPrompt="1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 idx="19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0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21" hasCustomPrompt="1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089475" y="1712986"/>
            <a:ext cx="579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4"/>
          <p:cNvCxnSpPr/>
          <p:nvPr/>
        </p:nvCxnSpPr>
        <p:spPr>
          <a:xfrm>
            <a:off x="1089475" y="3390061"/>
            <a:ext cx="5795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HV6u33JSY6cmTXugy4Kun4IO8XTx6vI5wdb3lqU3U0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599812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;p18">
            <a:extLst>
              <a:ext uri="{FF2B5EF4-FFF2-40B4-BE49-F238E27FC236}">
                <a16:creationId xmlns:a16="http://schemas.microsoft.com/office/drawing/2014/main" id="{0619167E-E071-4E1B-BE37-17CA6B195481}"/>
              </a:ext>
            </a:extLst>
          </p:cNvPr>
          <p:cNvSpPr txBox="1">
            <a:spLocks/>
          </p:cNvSpPr>
          <p:nvPr/>
        </p:nvSpPr>
        <p:spPr>
          <a:xfrm flipH="1">
            <a:off x="0" y="1816223"/>
            <a:ext cx="4396534" cy="134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ExtraCondensed SemiBold"/>
              <a:buNone/>
              <a:defRPr sz="4800" b="0" i="0" u="none" strike="noStrike" cap="none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s-AR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INTRODUCCIONSpringBoot</a:t>
            </a:r>
            <a:endParaRPr lang="es-A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97C79B-9C67-418D-BD2C-923D79D2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89" y="3159500"/>
            <a:ext cx="1914952" cy="1914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B0A49D-26D2-4304-8572-03428E971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841" y="3157906"/>
            <a:ext cx="1914951" cy="1914951"/>
          </a:xfrm>
          <a:prstGeom prst="rect">
            <a:avLst/>
          </a:prstGeom>
        </p:spPr>
      </p:pic>
      <p:sp>
        <p:nvSpPr>
          <p:cNvPr id="7" name="Google Shape;2611;p47">
            <a:extLst>
              <a:ext uri="{FF2B5EF4-FFF2-40B4-BE49-F238E27FC236}">
                <a16:creationId xmlns:a16="http://schemas.microsoft.com/office/drawing/2014/main" id="{2773E702-D55F-454E-B35F-6025D0959226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8" name="Google Shape;10447;p61">
            <a:extLst>
              <a:ext uri="{FF2B5EF4-FFF2-40B4-BE49-F238E27FC236}">
                <a16:creationId xmlns:a16="http://schemas.microsoft.com/office/drawing/2014/main" id="{F9AACFF9-EFF1-4EC2-BC26-5FC42A071EEF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9" name="Google Shape;10448;p61">
              <a:extLst>
                <a:ext uri="{FF2B5EF4-FFF2-40B4-BE49-F238E27FC236}">
                  <a16:creationId xmlns:a16="http://schemas.microsoft.com/office/drawing/2014/main" id="{113748E7-CF29-490E-A31B-4495C9E3B3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49;p61">
              <a:extLst>
                <a:ext uri="{FF2B5EF4-FFF2-40B4-BE49-F238E27FC236}">
                  <a16:creationId xmlns:a16="http://schemas.microsoft.com/office/drawing/2014/main" id="{E0B29D6A-3DA3-426A-8710-2E409B5992F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0;p61">
              <a:extLst>
                <a:ext uri="{FF2B5EF4-FFF2-40B4-BE49-F238E27FC236}">
                  <a16:creationId xmlns:a16="http://schemas.microsoft.com/office/drawing/2014/main" id="{E519862B-42BF-46BA-99AB-DAA2FA9C8A0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0451;p61">
              <a:extLst>
                <a:ext uri="{FF2B5EF4-FFF2-40B4-BE49-F238E27FC236}">
                  <a16:creationId xmlns:a16="http://schemas.microsoft.com/office/drawing/2014/main" id="{713E3A7E-7D3F-425D-92BE-27F7ED3652E7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oogle Shape;10460;p61">
            <a:extLst>
              <a:ext uri="{FF2B5EF4-FFF2-40B4-BE49-F238E27FC236}">
                <a16:creationId xmlns:a16="http://schemas.microsoft.com/office/drawing/2014/main" id="{32E05A27-93D2-42B1-882D-87833765140E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5" name="Google Shape;10461;p61">
              <a:extLst>
                <a:ext uri="{FF2B5EF4-FFF2-40B4-BE49-F238E27FC236}">
                  <a16:creationId xmlns:a16="http://schemas.microsoft.com/office/drawing/2014/main" id="{D9C5A98B-3B0B-4F10-B1FE-1126FB05C575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" name="Google Shape;10462;p61">
              <a:extLst>
                <a:ext uri="{FF2B5EF4-FFF2-40B4-BE49-F238E27FC236}">
                  <a16:creationId xmlns:a16="http://schemas.microsoft.com/office/drawing/2014/main" id="{8EC077D5-557B-4A8D-8F16-74CAF7966ABE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7" name="Google Shape;2611;p47">
            <a:extLst>
              <a:ext uri="{FF2B5EF4-FFF2-40B4-BE49-F238E27FC236}">
                <a16:creationId xmlns:a16="http://schemas.microsoft.com/office/drawing/2014/main" id="{3FBBB996-8DC7-4005-B85B-665FDDB0C677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9" name="Google Shape;7325;p55">
            <a:extLst>
              <a:ext uri="{FF2B5EF4-FFF2-40B4-BE49-F238E27FC236}">
                <a16:creationId xmlns:a16="http://schemas.microsoft.com/office/drawing/2014/main" id="{6F8B5A61-F10C-47AE-8A8C-EEE78E261D01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20" name="Google Shape;7326;p55">
              <a:extLst>
                <a:ext uri="{FF2B5EF4-FFF2-40B4-BE49-F238E27FC236}">
                  <a16:creationId xmlns:a16="http://schemas.microsoft.com/office/drawing/2014/main" id="{3198E90C-0C76-4006-8096-8E623525ECE0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27;p55">
              <a:extLst>
                <a:ext uri="{FF2B5EF4-FFF2-40B4-BE49-F238E27FC236}">
                  <a16:creationId xmlns:a16="http://schemas.microsoft.com/office/drawing/2014/main" id="{7C21915B-A0A0-4784-9C78-BF96B4684E38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28;p55">
              <a:extLst>
                <a:ext uri="{FF2B5EF4-FFF2-40B4-BE49-F238E27FC236}">
                  <a16:creationId xmlns:a16="http://schemas.microsoft.com/office/drawing/2014/main" id="{D06B98E9-C303-4BDC-9B25-B2E604B60322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29;p55">
              <a:extLst>
                <a:ext uri="{FF2B5EF4-FFF2-40B4-BE49-F238E27FC236}">
                  <a16:creationId xmlns:a16="http://schemas.microsoft.com/office/drawing/2014/main" id="{2D07B893-1F60-471C-87A8-3BA037C5426A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7330;p55">
              <a:extLst>
                <a:ext uri="{FF2B5EF4-FFF2-40B4-BE49-F238E27FC236}">
                  <a16:creationId xmlns:a16="http://schemas.microsoft.com/office/drawing/2014/main" id="{4B77DF65-1465-4098-B4A7-62B0E5866B94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" name="Google Shape;7331;p55">
              <a:extLst>
                <a:ext uri="{FF2B5EF4-FFF2-40B4-BE49-F238E27FC236}">
                  <a16:creationId xmlns:a16="http://schemas.microsoft.com/office/drawing/2014/main" id="{7BC09EF1-6ACC-41FA-B5C0-69286A2DCCBB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Google Shape;7332;p55">
              <a:extLst>
                <a:ext uri="{FF2B5EF4-FFF2-40B4-BE49-F238E27FC236}">
                  <a16:creationId xmlns:a16="http://schemas.microsoft.com/office/drawing/2014/main" id="{C5D6C613-0CD4-4FA4-9F44-C1C0D3095390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7" name="Google Shape;2611;p47">
            <a:extLst>
              <a:ext uri="{FF2B5EF4-FFF2-40B4-BE49-F238E27FC236}">
                <a16:creationId xmlns:a16="http://schemas.microsoft.com/office/drawing/2014/main" id="{D2A1263A-F799-4B72-88DE-9B1DB7D71402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B2ABA50-084A-4433-B6DC-C1FF7B29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3" y="505794"/>
            <a:ext cx="6251627" cy="4637706"/>
          </a:xfrm>
          <a:prstGeom prst="rect">
            <a:avLst/>
          </a:prstGeom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A25E9DCF-3ABF-4074-B2ED-15F6B892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13" name="Google Shape;796;p43">
            <a:extLst>
              <a:ext uri="{FF2B5EF4-FFF2-40B4-BE49-F238E27FC236}">
                <a16:creationId xmlns:a16="http://schemas.microsoft.com/office/drawing/2014/main" id="{AD546A44-90C7-4841-9DB9-F6F1207EA0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79871" y="749243"/>
            <a:ext cx="3925529" cy="747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4400" dirty="0"/>
              <a:t>Estructura del módulo</a:t>
            </a:r>
          </a:p>
        </p:txBody>
      </p:sp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80E2E049-7E37-46E4-9280-404E3C2D0438}"/>
              </a:ext>
            </a:extLst>
          </p:cNvPr>
          <p:cNvSpPr txBox="1">
            <a:spLocks/>
          </p:cNvSpPr>
          <p:nvPr/>
        </p:nvSpPr>
        <p:spPr>
          <a:xfrm flipH="1">
            <a:off x="4821232" y="84061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FA1A3B53-749C-4835-9226-6033D084FB90}"/>
              </a:ext>
            </a:extLst>
          </p:cNvPr>
          <p:cNvGrpSpPr/>
          <p:nvPr/>
        </p:nvGrpSpPr>
        <p:grpSpPr>
          <a:xfrm>
            <a:off x="4635480" y="128783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BCBA24D2-73D0-40CD-98F2-003647EBCA9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3725847F-FD1E-49E6-A473-668D2C097152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0;p61">
              <a:extLst>
                <a:ext uri="{FF2B5EF4-FFF2-40B4-BE49-F238E27FC236}">
                  <a16:creationId xmlns:a16="http://schemas.microsoft.com/office/drawing/2014/main" id="{66F7FB55-86D8-4C8C-B933-708F39D29EF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1;p61">
              <a:extLst>
                <a:ext uri="{FF2B5EF4-FFF2-40B4-BE49-F238E27FC236}">
                  <a16:creationId xmlns:a16="http://schemas.microsoft.com/office/drawing/2014/main" id="{35F1DE01-5268-4CF4-8FFB-07CE247EDC41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oogle Shape;10460;p61">
            <a:extLst>
              <a:ext uri="{FF2B5EF4-FFF2-40B4-BE49-F238E27FC236}">
                <a16:creationId xmlns:a16="http://schemas.microsoft.com/office/drawing/2014/main" id="{C3F6F213-CCDD-41CA-B1A8-36C03DF8DF8E}"/>
              </a:ext>
            </a:extLst>
          </p:cNvPr>
          <p:cNvGrpSpPr/>
          <p:nvPr/>
        </p:nvGrpSpPr>
        <p:grpSpPr>
          <a:xfrm>
            <a:off x="6089333" y="128782"/>
            <a:ext cx="161361" cy="151382"/>
            <a:chOff x="4201447" y="3817349"/>
            <a:chExt cx="346024" cy="345674"/>
          </a:xfrm>
        </p:grpSpPr>
        <p:sp>
          <p:nvSpPr>
            <p:cNvPr id="15" name="Google Shape;10461;p61">
              <a:extLst>
                <a:ext uri="{FF2B5EF4-FFF2-40B4-BE49-F238E27FC236}">
                  <a16:creationId xmlns:a16="http://schemas.microsoft.com/office/drawing/2014/main" id="{5E8F8DE4-1E4B-4445-8F1F-D7AB4298472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" name="Google Shape;10462;p61">
              <a:extLst>
                <a:ext uri="{FF2B5EF4-FFF2-40B4-BE49-F238E27FC236}">
                  <a16:creationId xmlns:a16="http://schemas.microsoft.com/office/drawing/2014/main" id="{4F764EE4-6F7F-460C-9F0C-D3390BF4C3A9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7" name="Google Shape;2611;p47">
            <a:extLst>
              <a:ext uri="{FF2B5EF4-FFF2-40B4-BE49-F238E27FC236}">
                <a16:creationId xmlns:a16="http://schemas.microsoft.com/office/drawing/2014/main" id="{BAA2B9D0-624D-4805-AA51-15484A85A647}"/>
              </a:ext>
            </a:extLst>
          </p:cNvPr>
          <p:cNvSpPr txBox="1">
            <a:spLocks/>
          </p:cNvSpPr>
          <p:nvPr/>
        </p:nvSpPr>
        <p:spPr>
          <a:xfrm flipH="1">
            <a:off x="4255986" y="87249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8" name="Google Shape;7325;p55">
            <a:extLst>
              <a:ext uri="{FF2B5EF4-FFF2-40B4-BE49-F238E27FC236}">
                <a16:creationId xmlns:a16="http://schemas.microsoft.com/office/drawing/2014/main" id="{5E102D9F-6AD3-4791-ACE4-6FB16D76237A}"/>
              </a:ext>
            </a:extLst>
          </p:cNvPr>
          <p:cNvGrpSpPr/>
          <p:nvPr/>
        </p:nvGrpSpPr>
        <p:grpSpPr>
          <a:xfrm>
            <a:off x="7226655" y="129810"/>
            <a:ext cx="161376" cy="152345"/>
            <a:chOff x="6896644" y="3216007"/>
            <a:chExt cx="322917" cy="347876"/>
          </a:xfrm>
        </p:grpSpPr>
        <p:sp>
          <p:nvSpPr>
            <p:cNvPr id="19" name="Google Shape;7326;p55">
              <a:extLst>
                <a:ext uri="{FF2B5EF4-FFF2-40B4-BE49-F238E27FC236}">
                  <a16:creationId xmlns:a16="http://schemas.microsoft.com/office/drawing/2014/main" id="{14774309-682A-46ED-96CF-2A66790A0A69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7;p55">
              <a:extLst>
                <a:ext uri="{FF2B5EF4-FFF2-40B4-BE49-F238E27FC236}">
                  <a16:creationId xmlns:a16="http://schemas.microsoft.com/office/drawing/2014/main" id="{F83CC148-60E3-40D9-B7F1-A52DD11F1CD2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28;p55">
              <a:extLst>
                <a:ext uri="{FF2B5EF4-FFF2-40B4-BE49-F238E27FC236}">
                  <a16:creationId xmlns:a16="http://schemas.microsoft.com/office/drawing/2014/main" id="{D354B35D-2C3C-4CB7-9412-BB43A9B0F80D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29;p55">
              <a:extLst>
                <a:ext uri="{FF2B5EF4-FFF2-40B4-BE49-F238E27FC236}">
                  <a16:creationId xmlns:a16="http://schemas.microsoft.com/office/drawing/2014/main" id="{A74AEE75-41A2-4931-88FF-E78C7661DC55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0;p55">
              <a:extLst>
                <a:ext uri="{FF2B5EF4-FFF2-40B4-BE49-F238E27FC236}">
                  <a16:creationId xmlns:a16="http://schemas.microsoft.com/office/drawing/2014/main" id="{22833F0C-CF09-4F43-8DF3-ACEAB7BCF2DA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7331;p55">
              <a:extLst>
                <a:ext uri="{FF2B5EF4-FFF2-40B4-BE49-F238E27FC236}">
                  <a16:creationId xmlns:a16="http://schemas.microsoft.com/office/drawing/2014/main" id="{8FE7CDC3-4418-4477-BA99-5EBF1CAE84D3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" name="Google Shape;7332;p55">
              <a:extLst>
                <a:ext uri="{FF2B5EF4-FFF2-40B4-BE49-F238E27FC236}">
                  <a16:creationId xmlns:a16="http://schemas.microsoft.com/office/drawing/2014/main" id="{F26924AE-72C9-4CB1-8A15-2C0EF1A4C6A8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6" name="Google Shape;2611;p47">
            <a:extLst>
              <a:ext uri="{FF2B5EF4-FFF2-40B4-BE49-F238E27FC236}">
                <a16:creationId xmlns:a16="http://schemas.microsoft.com/office/drawing/2014/main" id="{5AE2BB81-9E71-4E52-8916-B53BA0BC4B33}"/>
              </a:ext>
            </a:extLst>
          </p:cNvPr>
          <p:cNvSpPr txBox="1">
            <a:spLocks/>
          </p:cNvSpPr>
          <p:nvPr/>
        </p:nvSpPr>
        <p:spPr>
          <a:xfrm flipH="1">
            <a:off x="6561093" y="80873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1317172" y="156717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7;p28">
            <a:extLst>
              <a:ext uri="{FF2B5EF4-FFF2-40B4-BE49-F238E27FC236}">
                <a16:creationId xmlns:a16="http://schemas.microsoft.com/office/drawing/2014/main" id="{5E25BBAD-DE4F-4032-B465-6D7B505BF8C7}"/>
              </a:ext>
            </a:extLst>
          </p:cNvPr>
          <p:cNvSpPr txBox="1">
            <a:spLocks/>
          </p:cNvSpPr>
          <p:nvPr/>
        </p:nvSpPr>
        <p:spPr>
          <a:xfrm rot="16200000">
            <a:off x="3045488" y="21459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ExtraCondensed SemiBold"/>
              <a:buNone/>
              <a:defRPr sz="4800" b="0" i="0" u="none" strike="noStrike" cap="none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s-AR" sz="4400" dirty="0"/>
              <a:t>Ventajas</a:t>
            </a:r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5BF343A9-608C-4B96-81D4-3E0AE38C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2F2E8545-B0D4-4AD7-9253-FC1AFE2F903E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7" name="Google Shape;10447;p61">
            <a:extLst>
              <a:ext uri="{FF2B5EF4-FFF2-40B4-BE49-F238E27FC236}">
                <a16:creationId xmlns:a16="http://schemas.microsoft.com/office/drawing/2014/main" id="{98E9DEB9-5EA1-49EF-BC8C-C2FD80C84D13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8" name="Google Shape;10448;p61">
              <a:extLst>
                <a:ext uri="{FF2B5EF4-FFF2-40B4-BE49-F238E27FC236}">
                  <a16:creationId xmlns:a16="http://schemas.microsoft.com/office/drawing/2014/main" id="{D28F3C1C-C17B-4739-82B4-6A50BD06B70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49;p61">
              <a:extLst>
                <a:ext uri="{FF2B5EF4-FFF2-40B4-BE49-F238E27FC236}">
                  <a16:creationId xmlns:a16="http://schemas.microsoft.com/office/drawing/2014/main" id="{3B628ED1-4EDE-4E38-AB59-FF0A93C28D5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0;p61">
              <a:extLst>
                <a:ext uri="{FF2B5EF4-FFF2-40B4-BE49-F238E27FC236}">
                  <a16:creationId xmlns:a16="http://schemas.microsoft.com/office/drawing/2014/main" id="{52099663-6F9E-4508-B720-0E71D56D8E71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1;p61">
              <a:extLst>
                <a:ext uri="{FF2B5EF4-FFF2-40B4-BE49-F238E27FC236}">
                  <a16:creationId xmlns:a16="http://schemas.microsoft.com/office/drawing/2014/main" id="{A95A31F3-4FD5-40BD-91B7-9F7B10EB5F7B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10460;p61">
            <a:extLst>
              <a:ext uri="{FF2B5EF4-FFF2-40B4-BE49-F238E27FC236}">
                <a16:creationId xmlns:a16="http://schemas.microsoft.com/office/drawing/2014/main" id="{36599BBE-BA0F-4C3E-B6AC-C75BA0D2D975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4" name="Google Shape;10461;p61">
              <a:extLst>
                <a:ext uri="{FF2B5EF4-FFF2-40B4-BE49-F238E27FC236}">
                  <a16:creationId xmlns:a16="http://schemas.microsoft.com/office/drawing/2014/main" id="{3AF99440-DF31-4C13-83AE-258CE8F2328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" name="Google Shape;10462;p61">
              <a:extLst>
                <a:ext uri="{FF2B5EF4-FFF2-40B4-BE49-F238E27FC236}">
                  <a16:creationId xmlns:a16="http://schemas.microsoft.com/office/drawing/2014/main" id="{9CCB5F3B-A511-4CE0-923B-A30126ED250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6" name="Google Shape;2611;p47">
            <a:extLst>
              <a:ext uri="{FF2B5EF4-FFF2-40B4-BE49-F238E27FC236}">
                <a16:creationId xmlns:a16="http://schemas.microsoft.com/office/drawing/2014/main" id="{453F2C00-AC2C-4700-A6AA-4583D3F24B83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7" name="Google Shape;7325;p55">
            <a:extLst>
              <a:ext uri="{FF2B5EF4-FFF2-40B4-BE49-F238E27FC236}">
                <a16:creationId xmlns:a16="http://schemas.microsoft.com/office/drawing/2014/main" id="{E2A21538-72D7-4130-A92F-A75B1569C351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8" name="Google Shape;7326;p55">
              <a:extLst>
                <a:ext uri="{FF2B5EF4-FFF2-40B4-BE49-F238E27FC236}">
                  <a16:creationId xmlns:a16="http://schemas.microsoft.com/office/drawing/2014/main" id="{A262D505-D8FF-41FF-B745-9A5E0C68576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7;p55">
              <a:extLst>
                <a:ext uri="{FF2B5EF4-FFF2-40B4-BE49-F238E27FC236}">
                  <a16:creationId xmlns:a16="http://schemas.microsoft.com/office/drawing/2014/main" id="{F44D08D6-59E4-43A9-873C-24C4F01EEAC5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8;p55">
              <a:extLst>
                <a:ext uri="{FF2B5EF4-FFF2-40B4-BE49-F238E27FC236}">
                  <a16:creationId xmlns:a16="http://schemas.microsoft.com/office/drawing/2014/main" id="{0C0BAAC2-C7E1-4128-AA43-87635B2B1D10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29;p55">
              <a:extLst>
                <a:ext uri="{FF2B5EF4-FFF2-40B4-BE49-F238E27FC236}">
                  <a16:creationId xmlns:a16="http://schemas.microsoft.com/office/drawing/2014/main" id="{CE4A38DA-5F4D-48E8-8D4D-CF2F83EFFD0D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0;p55">
              <a:extLst>
                <a:ext uri="{FF2B5EF4-FFF2-40B4-BE49-F238E27FC236}">
                  <a16:creationId xmlns:a16="http://schemas.microsoft.com/office/drawing/2014/main" id="{13E4F717-AAFE-4A48-A0ED-38294004D52E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1;p55">
              <a:extLst>
                <a:ext uri="{FF2B5EF4-FFF2-40B4-BE49-F238E27FC236}">
                  <a16:creationId xmlns:a16="http://schemas.microsoft.com/office/drawing/2014/main" id="{BCD170C2-F110-42DF-A553-FB9D00B8F452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7332;p55">
              <a:extLst>
                <a:ext uri="{FF2B5EF4-FFF2-40B4-BE49-F238E27FC236}">
                  <a16:creationId xmlns:a16="http://schemas.microsoft.com/office/drawing/2014/main" id="{F437EDE2-62D3-4FF3-BEC1-C3C7E91EDFB5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5" name="Google Shape;2611;p47">
            <a:extLst>
              <a:ext uri="{FF2B5EF4-FFF2-40B4-BE49-F238E27FC236}">
                <a16:creationId xmlns:a16="http://schemas.microsoft.com/office/drawing/2014/main" id="{BF3CE0E0-6445-4709-A155-AC2BEBA2B0D8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8"/>
          <p:cNvGrpSpPr/>
          <p:nvPr/>
        </p:nvGrpSpPr>
        <p:grpSpPr>
          <a:xfrm>
            <a:off x="3233650" y="1537138"/>
            <a:ext cx="2676600" cy="2676600"/>
            <a:chOff x="3233650" y="1537138"/>
            <a:chExt cx="2676600" cy="2676600"/>
          </a:xfrm>
        </p:grpSpPr>
        <p:sp>
          <p:nvSpPr>
            <p:cNvPr id="380" name="Google Shape;380;p28"/>
            <p:cNvSpPr/>
            <p:nvPr/>
          </p:nvSpPr>
          <p:spPr>
            <a:xfrm>
              <a:off x="3233650" y="1537138"/>
              <a:ext cx="2676600" cy="26766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28"/>
            <p:cNvGrpSpPr/>
            <p:nvPr/>
          </p:nvGrpSpPr>
          <p:grpSpPr>
            <a:xfrm>
              <a:off x="3352340" y="1654937"/>
              <a:ext cx="2440068" cy="2440853"/>
              <a:chOff x="3223751" y="1676826"/>
              <a:chExt cx="2396452" cy="2397223"/>
            </a:xfrm>
          </p:grpSpPr>
          <p:sp>
            <p:nvSpPr>
              <p:cNvPr id="382" name="Google Shape;382;p28"/>
              <p:cNvSpPr/>
              <p:nvPr/>
            </p:nvSpPr>
            <p:spPr>
              <a:xfrm rot="10751855">
                <a:off x="3247728" y="2883619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 w="952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 rot="-48145">
                <a:off x="4413209" y="1685046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11E4C1"/>
              </a:solidFill>
              <a:ln w="952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 rot="-5448145">
                <a:off x="3231971" y="1700737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7337D4"/>
              </a:solidFill>
              <a:ln w="952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 rot="5351855">
                <a:off x="4429772" y="2867055"/>
                <a:ext cx="1182211" cy="1182211"/>
              </a:xfrm>
              <a:custGeom>
                <a:avLst/>
                <a:gdLst/>
                <a:ahLst/>
                <a:cxnLst/>
                <a:rect l="l" t="t" r="r" b="b"/>
                <a:pathLst>
                  <a:path w="36791" h="36791" extrusionOk="0">
                    <a:moveTo>
                      <a:pt x="1" y="0"/>
                    </a:moveTo>
                    <a:lnTo>
                      <a:pt x="1" y="2525"/>
                    </a:lnTo>
                    <a:cubicBezTo>
                      <a:pt x="9451" y="2525"/>
                      <a:pt x="18010" y="6366"/>
                      <a:pt x="24255" y="12596"/>
                    </a:cubicBezTo>
                    <a:cubicBezTo>
                      <a:pt x="30425" y="18781"/>
                      <a:pt x="34266" y="27340"/>
                      <a:pt x="34266" y="36791"/>
                    </a:cubicBezTo>
                    <a:lnTo>
                      <a:pt x="36791" y="36791"/>
                    </a:lnTo>
                    <a:cubicBezTo>
                      <a:pt x="36791" y="26644"/>
                      <a:pt x="32693" y="17450"/>
                      <a:pt x="26025" y="10767"/>
                    </a:cubicBezTo>
                    <a:cubicBezTo>
                      <a:pt x="19341" y="4159"/>
                      <a:pt x="10147" y="0"/>
                      <a:pt x="1" y="0"/>
                    </a:cubicBezTo>
                    <a:close/>
                  </a:path>
                </a:pathLst>
              </a:custGeom>
              <a:solidFill>
                <a:srgbClr val="E613D5"/>
              </a:solidFill>
              <a:ln w="9525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28"/>
            <p:cNvSpPr/>
            <p:nvPr/>
          </p:nvSpPr>
          <p:spPr>
            <a:xfrm>
              <a:off x="3600125" y="1903625"/>
              <a:ext cx="1943400" cy="19434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8"/>
          <p:cNvSpPr txBox="1">
            <a:spLocks noGrp="1"/>
          </p:cNvSpPr>
          <p:nvPr>
            <p:ph type="ctrTitle" idx="4294967295"/>
          </p:nvPr>
        </p:nvSpPr>
        <p:spPr>
          <a:xfrm>
            <a:off x="164046" y="1887549"/>
            <a:ext cx="3072423" cy="26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dirty="0">
                <a:solidFill>
                  <a:srgbClr val="FFFFFF"/>
                </a:solidFill>
              </a:rPr>
              <a:t>- Comience en segundos con Spring </a:t>
            </a:r>
            <a:r>
              <a:rPr lang="es-ES" sz="1800" dirty="0" err="1">
                <a:solidFill>
                  <a:srgbClr val="FFFFFF"/>
                </a:solidFill>
              </a:rPr>
              <a:t>Initializr</a:t>
            </a:r>
            <a:r>
              <a:rPr lang="es-ES" sz="1800" dirty="0">
                <a:solidFill>
                  <a:srgbClr val="FFFFFF"/>
                </a:solidFill>
              </a:rPr>
              <a:t>.</a:t>
            </a:r>
            <a:br>
              <a:rPr lang="es-AR" sz="1800" dirty="0">
                <a:solidFill>
                  <a:srgbClr val="FFFFFF"/>
                </a:solidFill>
              </a:rPr>
            </a:br>
            <a:r>
              <a:rPr lang="es-AR" sz="1800" dirty="0">
                <a:solidFill>
                  <a:srgbClr val="FFFFFF"/>
                </a:solidFill>
              </a:rPr>
              <a:t>-</a:t>
            </a:r>
            <a:r>
              <a:rPr lang="es-ES" sz="1800" dirty="0">
                <a:solidFill>
                  <a:srgbClr val="FFFFFF"/>
                </a:solidFill>
              </a:rPr>
              <a:t>Cree cualquier cosa: API REST, </a:t>
            </a:r>
            <a:r>
              <a:rPr lang="es-ES" sz="1800" dirty="0" err="1">
                <a:solidFill>
                  <a:srgbClr val="FFFFFF"/>
                </a:solidFill>
              </a:rPr>
              <a:t>WebSocket</a:t>
            </a:r>
            <a:r>
              <a:rPr lang="es-ES" sz="1800" dirty="0">
                <a:solidFill>
                  <a:srgbClr val="FFFFFF"/>
                </a:solidFill>
              </a:rPr>
              <a:t>, Web, </a:t>
            </a:r>
            <a:r>
              <a:rPr lang="es-ES" sz="1800" dirty="0" err="1">
                <a:solidFill>
                  <a:srgbClr val="FFFFFF"/>
                </a:solidFill>
              </a:rPr>
              <a:t>Straming</a:t>
            </a:r>
            <a:r>
              <a:rPr lang="es-ES" sz="1800" dirty="0">
                <a:solidFill>
                  <a:srgbClr val="FFFFFF"/>
                </a:solidFill>
              </a:rPr>
              <a:t>, y más Tareas.</a:t>
            </a:r>
            <a:r>
              <a:rPr lang="es-AR" sz="1800" dirty="0">
                <a:solidFill>
                  <a:srgbClr val="FFFFFF"/>
                </a:solidFill>
              </a:rPr>
              <a:t>.</a:t>
            </a:r>
            <a:br>
              <a:rPr lang="es-AR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</a:t>
            </a:r>
            <a:r>
              <a:rPr lang="en-US" sz="1800" dirty="0" err="1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Seguridad</a:t>
            </a:r>
            <a: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simplificada</a:t>
            </a:r>
            <a: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.</a:t>
            </a:r>
            <a:b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ea typeface="Barlow Semi Condensed"/>
                <a:cs typeface="Saira Extra Condensed" panose="020B0604020202020204" charset="0"/>
                <a:sym typeface="Barlow Semi Condensed"/>
              </a:rPr>
              <a:t>- </a:t>
            </a:r>
            <a:r>
              <a:rPr lang="es-ES" sz="1800" dirty="0">
                <a:solidFill>
                  <a:srgbClr val="FFFFFF"/>
                </a:solidFill>
                <a:latin typeface="Saira Extra Condensed" panose="020B0604020202020204" charset="0"/>
                <a:ea typeface="Barlow Semi Condensed"/>
                <a:cs typeface="Saira Extra Condensed" panose="020B0604020202020204" charset="0"/>
                <a:sym typeface="Barlow Semi Condensed"/>
              </a:rPr>
              <a:t>Soporte completo para SQL y NoSQL</a:t>
            </a:r>
            <a:b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ea typeface="Barlow Semi Condensed"/>
                <a:cs typeface="Saira Extra Condensed" panose="020B0604020202020204" charset="0"/>
                <a:sym typeface="Barlow Semi Condensed"/>
              </a:rPr>
            </a:b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s-ES" sz="1800" dirty="0">
                <a:solidFill>
                  <a:srgbClr val="FFFFFF"/>
                </a:solidFill>
              </a:rPr>
              <a:t>Soporte de tiempo de ejecución EMBEBIDO: Tomcat, </a:t>
            </a:r>
            <a:r>
              <a:rPr lang="es-ES" sz="1800" dirty="0" err="1">
                <a:solidFill>
                  <a:srgbClr val="FFFFFF"/>
                </a:solidFill>
              </a:rPr>
              <a:t>Jetty</a:t>
            </a:r>
            <a:r>
              <a:rPr lang="es-ES" sz="1800" dirty="0">
                <a:solidFill>
                  <a:srgbClr val="FFFFFF"/>
                </a:solidFill>
              </a:rPr>
              <a:t> y </a:t>
            </a:r>
            <a:r>
              <a:rPr lang="es-ES" sz="1800" dirty="0" err="1">
                <a:solidFill>
                  <a:srgbClr val="FFFFFF"/>
                </a:solidFill>
              </a:rPr>
              <a:t>Undertow</a:t>
            </a:r>
            <a:r>
              <a:rPr lang="es-ES" sz="1800" dirty="0">
                <a:solidFill>
                  <a:srgbClr val="FFFFFF"/>
                </a:solidFill>
              </a:rPr>
              <a:t>.</a:t>
            </a:r>
            <a:b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ea typeface="Barlow Semi Condensed"/>
                <a:cs typeface="Saira Extra Condensed" panose="020B0604020202020204" charset="0"/>
                <a:sym typeface="Barlow Semi Condensed"/>
              </a:rPr>
            </a:br>
            <a:endParaRPr sz="1800" dirty="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9" name="Google Shape;425;p28">
            <a:extLst>
              <a:ext uri="{FF2B5EF4-FFF2-40B4-BE49-F238E27FC236}">
                <a16:creationId xmlns:a16="http://schemas.microsoft.com/office/drawing/2014/main" id="{324FEC21-582D-4AB4-8DB9-837188149C32}"/>
              </a:ext>
            </a:extLst>
          </p:cNvPr>
          <p:cNvSpPr txBox="1">
            <a:spLocks/>
          </p:cNvSpPr>
          <p:nvPr/>
        </p:nvSpPr>
        <p:spPr>
          <a:xfrm>
            <a:off x="5972714" y="1445404"/>
            <a:ext cx="3072423" cy="293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 b="0" i="0" u="none" strike="noStrike" cap="none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800" dirty="0">
                <a:solidFill>
                  <a:srgbClr val="FFFFFF"/>
                </a:solidFill>
              </a:rPr>
              <a:t>-Herramientas de productividad para desarrolladores, como recarga en vivo y reinicio automático.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 err="1">
                <a:solidFill>
                  <a:srgbClr val="FFFFFF"/>
                </a:solidFill>
              </a:rPr>
              <a:t>Dependencias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seleccionadas</a:t>
            </a:r>
            <a:r>
              <a:rPr lang="en-US" sz="1800" dirty="0">
                <a:solidFill>
                  <a:srgbClr val="FFFFFF"/>
                </a:solidFill>
              </a:rPr>
              <a:t> que </a:t>
            </a:r>
            <a:r>
              <a:rPr lang="en-US" sz="1800" dirty="0" err="1">
                <a:solidFill>
                  <a:srgbClr val="FFFFFF"/>
                </a:solidFill>
              </a:rPr>
              <a:t>funcionan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facilmente</a:t>
            </a:r>
            <a:r>
              <a:rPr lang="en-US" sz="1800" dirty="0">
                <a:solidFill>
                  <a:srgbClr val="FFFFFF"/>
                </a:solidFill>
              </a:rPr>
              <a:t>..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s-ES" sz="1800" dirty="0">
                <a:solidFill>
                  <a:srgbClr val="FFFFFF"/>
                </a:solidFill>
              </a:rPr>
              <a:t>Funciones listas para la producción como seguimiento, métricas y </a:t>
            </a:r>
            <a:r>
              <a:rPr lang="en-US" sz="1800" dirty="0">
                <a:solidFill>
                  <a:srgbClr val="FFFFFF"/>
                </a:solidFill>
              </a:rPr>
              <a:t>status.</a:t>
            </a:r>
            <a:endParaRPr lang="es-ES" sz="1800" dirty="0">
              <a:solidFill>
                <a:srgbClr val="FFFFFF"/>
              </a:solidFill>
            </a:endParaRPr>
          </a:p>
          <a:p>
            <a:r>
              <a:rPr lang="es-ES" sz="1800" dirty="0">
                <a:solidFill>
                  <a:srgbClr val="FFFFFF"/>
                </a:solidFill>
              </a:rPr>
              <a:t>- Funciona en su IDE favorito - Spring Tool Suite </a:t>
            </a:r>
            <a:r>
              <a:rPr lang="es-ES" sz="1800" dirty="0" err="1">
                <a:solidFill>
                  <a:srgbClr val="FFFFFF"/>
                </a:solidFill>
              </a:rPr>
              <a:t>Intellij</a:t>
            </a:r>
            <a:r>
              <a:rPr lang="es-ES" sz="1800" dirty="0">
                <a:solidFill>
                  <a:srgbClr val="FFFFFF"/>
                </a:solidFill>
              </a:rPr>
              <a:t> IDEA y NetBeans.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br>
              <a:rPr lang="en-US" sz="1800" dirty="0">
                <a:solidFill>
                  <a:srgbClr val="FFFFFF"/>
                </a:solidFill>
                <a:latin typeface="Saira Extra Condensed" panose="020B0604020202020204" charset="0"/>
                <a:ea typeface="Barlow Semi Condensed"/>
                <a:cs typeface="Saira Extra Condensed" panose="020B0604020202020204" charset="0"/>
                <a:sym typeface="Barlow Semi Condensed"/>
              </a:rPr>
            </a:br>
            <a:endParaRPr lang="en-US" sz="1800" dirty="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" name="Picture 17">
            <a:extLst>
              <a:ext uri="{FF2B5EF4-FFF2-40B4-BE49-F238E27FC236}">
                <a16:creationId xmlns:a16="http://schemas.microsoft.com/office/drawing/2014/main" id="{C7BBF76B-1AEA-4AE1-AB80-A64DE834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13" name="Google Shape;2611;p47">
            <a:extLst>
              <a:ext uri="{FF2B5EF4-FFF2-40B4-BE49-F238E27FC236}">
                <a16:creationId xmlns:a16="http://schemas.microsoft.com/office/drawing/2014/main" id="{0A6D7D2D-B92C-4056-9865-512E8EE5D831}"/>
              </a:ext>
            </a:extLst>
          </p:cNvPr>
          <p:cNvSpPr txBox="1">
            <a:spLocks/>
          </p:cNvSpPr>
          <p:nvPr/>
        </p:nvSpPr>
        <p:spPr>
          <a:xfrm flipH="1">
            <a:off x="4637927" y="4840536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4" name="Google Shape;10447;p61">
            <a:extLst>
              <a:ext uri="{FF2B5EF4-FFF2-40B4-BE49-F238E27FC236}">
                <a16:creationId xmlns:a16="http://schemas.microsoft.com/office/drawing/2014/main" id="{3EE60B6E-8BE3-474B-8782-E88C78DB3214}"/>
              </a:ext>
            </a:extLst>
          </p:cNvPr>
          <p:cNvGrpSpPr/>
          <p:nvPr/>
        </p:nvGrpSpPr>
        <p:grpSpPr>
          <a:xfrm>
            <a:off x="4452175" y="4885258"/>
            <a:ext cx="161376" cy="151381"/>
            <a:chOff x="3752358" y="3817349"/>
            <a:chExt cx="346056" cy="345674"/>
          </a:xfrm>
        </p:grpSpPr>
        <p:sp>
          <p:nvSpPr>
            <p:cNvPr id="16" name="Google Shape;10448;p61">
              <a:extLst>
                <a:ext uri="{FF2B5EF4-FFF2-40B4-BE49-F238E27FC236}">
                  <a16:creationId xmlns:a16="http://schemas.microsoft.com/office/drawing/2014/main" id="{EC975613-B00C-4358-8226-77EEDF1205E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0449;p61">
              <a:extLst>
                <a:ext uri="{FF2B5EF4-FFF2-40B4-BE49-F238E27FC236}">
                  <a16:creationId xmlns:a16="http://schemas.microsoft.com/office/drawing/2014/main" id="{6E43BA15-D6B3-467F-B7A5-BAB2EFE6BB0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0450;p61">
              <a:extLst>
                <a:ext uri="{FF2B5EF4-FFF2-40B4-BE49-F238E27FC236}">
                  <a16:creationId xmlns:a16="http://schemas.microsoft.com/office/drawing/2014/main" id="{4553C55A-0C7A-42F6-A558-B54258CC023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9" name="Google Shape;10451;p61">
              <a:extLst>
                <a:ext uri="{FF2B5EF4-FFF2-40B4-BE49-F238E27FC236}">
                  <a16:creationId xmlns:a16="http://schemas.microsoft.com/office/drawing/2014/main" id="{63FD7C80-E876-450C-A64C-E0AFD4EAB26E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oogle Shape;10460;p61">
            <a:extLst>
              <a:ext uri="{FF2B5EF4-FFF2-40B4-BE49-F238E27FC236}">
                <a16:creationId xmlns:a16="http://schemas.microsoft.com/office/drawing/2014/main" id="{D225ACD5-655A-46AC-87F9-1368EB011A74}"/>
              </a:ext>
            </a:extLst>
          </p:cNvPr>
          <p:cNvGrpSpPr/>
          <p:nvPr/>
        </p:nvGrpSpPr>
        <p:grpSpPr>
          <a:xfrm>
            <a:off x="5906028" y="4885257"/>
            <a:ext cx="161361" cy="151382"/>
            <a:chOff x="4201447" y="3817349"/>
            <a:chExt cx="346024" cy="345674"/>
          </a:xfrm>
        </p:grpSpPr>
        <p:sp>
          <p:nvSpPr>
            <p:cNvPr id="21" name="Google Shape;10461;p61">
              <a:extLst>
                <a:ext uri="{FF2B5EF4-FFF2-40B4-BE49-F238E27FC236}">
                  <a16:creationId xmlns:a16="http://schemas.microsoft.com/office/drawing/2014/main" id="{68E47F59-1C21-4367-99FA-6BE58312B98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10462;p61">
              <a:extLst>
                <a:ext uri="{FF2B5EF4-FFF2-40B4-BE49-F238E27FC236}">
                  <a16:creationId xmlns:a16="http://schemas.microsoft.com/office/drawing/2014/main" id="{9CFB6DFB-A835-4605-AC90-9A02CD6803C1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3" name="Google Shape;2611;p47">
            <a:extLst>
              <a:ext uri="{FF2B5EF4-FFF2-40B4-BE49-F238E27FC236}">
                <a16:creationId xmlns:a16="http://schemas.microsoft.com/office/drawing/2014/main" id="{0B34E3AF-CC30-4321-B36A-50F068366F21}"/>
              </a:ext>
            </a:extLst>
          </p:cNvPr>
          <p:cNvSpPr txBox="1">
            <a:spLocks/>
          </p:cNvSpPr>
          <p:nvPr/>
        </p:nvSpPr>
        <p:spPr>
          <a:xfrm flipH="1">
            <a:off x="4072681" y="4843724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24" name="Google Shape;7325;p55">
            <a:extLst>
              <a:ext uri="{FF2B5EF4-FFF2-40B4-BE49-F238E27FC236}">
                <a16:creationId xmlns:a16="http://schemas.microsoft.com/office/drawing/2014/main" id="{78FFCAFE-3919-4E1C-9D8D-9D15BFD414B4}"/>
              </a:ext>
            </a:extLst>
          </p:cNvPr>
          <p:cNvGrpSpPr/>
          <p:nvPr/>
        </p:nvGrpSpPr>
        <p:grpSpPr>
          <a:xfrm>
            <a:off x="7043350" y="4886285"/>
            <a:ext cx="161376" cy="152345"/>
            <a:chOff x="6896644" y="3216007"/>
            <a:chExt cx="322917" cy="347876"/>
          </a:xfrm>
        </p:grpSpPr>
        <p:sp>
          <p:nvSpPr>
            <p:cNvPr id="25" name="Google Shape;7326;p55">
              <a:extLst>
                <a:ext uri="{FF2B5EF4-FFF2-40B4-BE49-F238E27FC236}">
                  <a16:creationId xmlns:a16="http://schemas.microsoft.com/office/drawing/2014/main" id="{183D5D49-D34F-4C81-AEEF-0644743E3D9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Google Shape;7327;p55">
              <a:extLst>
                <a:ext uri="{FF2B5EF4-FFF2-40B4-BE49-F238E27FC236}">
                  <a16:creationId xmlns:a16="http://schemas.microsoft.com/office/drawing/2014/main" id="{2345D434-89F3-46DD-A9FF-8CC3951BE08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7" name="Google Shape;7328;p55">
              <a:extLst>
                <a:ext uri="{FF2B5EF4-FFF2-40B4-BE49-F238E27FC236}">
                  <a16:creationId xmlns:a16="http://schemas.microsoft.com/office/drawing/2014/main" id="{67361FA9-1395-4B1C-BD0A-DF43BC415968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" name="Google Shape;7329;p55">
              <a:extLst>
                <a:ext uri="{FF2B5EF4-FFF2-40B4-BE49-F238E27FC236}">
                  <a16:creationId xmlns:a16="http://schemas.microsoft.com/office/drawing/2014/main" id="{3CEE3851-CEC7-4250-9B44-4BEEAC51D461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" name="Google Shape;7330;p55">
              <a:extLst>
                <a:ext uri="{FF2B5EF4-FFF2-40B4-BE49-F238E27FC236}">
                  <a16:creationId xmlns:a16="http://schemas.microsoft.com/office/drawing/2014/main" id="{A341C7C4-DF27-459C-ACBA-2602B0FCA649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" name="Google Shape;7331;p55">
              <a:extLst>
                <a:ext uri="{FF2B5EF4-FFF2-40B4-BE49-F238E27FC236}">
                  <a16:creationId xmlns:a16="http://schemas.microsoft.com/office/drawing/2014/main" id="{C958005B-1242-4A1A-A3F2-010DD402031E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" name="Google Shape;7332;p55">
              <a:extLst>
                <a:ext uri="{FF2B5EF4-FFF2-40B4-BE49-F238E27FC236}">
                  <a16:creationId xmlns:a16="http://schemas.microsoft.com/office/drawing/2014/main" id="{3625AA09-FF32-4EDC-86ED-D811DCE5B93C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32" name="Google Shape;2611;p47">
            <a:extLst>
              <a:ext uri="{FF2B5EF4-FFF2-40B4-BE49-F238E27FC236}">
                <a16:creationId xmlns:a16="http://schemas.microsoft.com/office/drawing/2014/main" id="{BE3B8823-8EE5-439D-B02C-883D292037B1}"/>
              </a:ext>
            </a:extLst>
          </p:cNvPr>
          <p:cNvSpPr txBox="1">
            <a:spLocks/>
          </p:cNvSpPr>
          <p:nvPr/>
        </p:nvSpPr>
        <p:spPr>
          <a:xfrm flipH="1">
            <a:off x="6377788" y="4837348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1"/>
          <p:cNvGrpSpPr/>
          <p:nvPr/>
        </p:nvGrpSpPr>
        <p:grpSpPr>
          <a:xfrm>
            <a:off x="2844195" y="1214193"/>
            <a:ext cx="3371950" cy="3561963"/>
            <a:chOff x="3185245" y="1214193"/>
            <a:chExt cx="3371950" cy="3561963"/>
          </a:xfrm>
        </p:grpSpPr>
        <p:sp>
          <p:nvSpPr>
            <p:cNvPr id="501" name="Google Shape;501;p31"/>
            <p:cNvSpPr/>
            <p:nvPr/>
          </p:nvSpPr>
          <p:spPr>
            <a:xfrm>
              <a:off x="5049171" y="2318192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3900225" y="3177717"/>
              <a:ext cx="1053300" cy="1053300"/>
            </a:xfrm>
            <a:prstGeom prst="ellipse">
              <a:avLst/>
            </a:prstGeom>
            <a:solidFill>
              <a:srgbClr val="FFFFFF">
                <a:alpha val="4308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3" name="Google Shape;503;p31"/>
            <p:cNvCxnSpPr/>
            <p:nvPr/>
          </p:nvCxnSpPr>
          <p:spPr>
            <a:xfrm rot="10800000">
              <a:off x="6102395" y="2855209"/>
              <a:ext cx="454800" cy="0"/>
            </a:xfrm>
            <a:prstGeom prst="straightConnector1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1"/>
            <p:cNvCxnSpPr/>
            <p:nvPr/>
          </p:nvCxnSpPr>
          <p:spPr>
            <a:xfrm rot="10800000">
              <a:off x="4426821" y="4230755"/>
              <a:ext cx="0" cy="545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05" name="Google Shape;505;p31"/>
            <p:cNvGrpSpPr/>
            <p:nvPr/>
          </p:nvGrpSpPr>
          <p:grpSpPr>
            <a:xfrm>
              <a:off x="3185245" y="2328599"/>
              <a:ext cx="1508100" cy="1053300"/>
              <a:chOff x="3185245" y="2328599"/>
              <a:chExt cx="1508100" cy="1053300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3640045" y="2328599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w="2857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7" name="Google Shape;507;p31"/>
              <p:cNvCxnSpPr>
                <a:stCxn id="506" idx="2"/>
              </p:cNvCxnSpPr>
              <p:nvPr/>
            </p:nvCxnSpPr>
            <p:spPr>
              <a:xfrm rot="10800000">
                <a:off x="3185245" y="2855249"/>
                <a:ext cx="45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1E4C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8" name="Google Shape;508;p31"/>
            <p:cNvGrpSpPr/>
            <p:nvPr/>
          </p:nvGrpSpPr>
          <p:grpSpPr>
            <a:xfrm>
              <a:off x="4793145" y="3177717"/>
              <a:ext cx="1053300" cy="1598438"/>
              <a:chOff x="4793145" y="3177717"/>
              <a:chExt cx="1053300" cy="1598438"/>
            </a:xfrm>
          </p:grpSpPr>
          <p:sp>
            <p:nvSpPr>
              <p:cNvPr id="509" name="Google Shape;509;p31"/>
              <p:cNvSpPr/>
              <p:nvPr/>
            </p:nvSpPr>
            <p:spPr>
              <a:xfrm>
                <a:off x="4793145" y="3177717"/>
                <a:ext cx="1053300" cy="1053300"/>
              </a:xfrm>
              <a:prstGeom prst="ellipse">
                <a:avLst/>
              </a:prstGeom>
              <a:solidFill>
                <a:srgbClr val="E613D5">
                  <a:alpha val="48850"/>
                </a:srgbClr>
              </a:solidFill>
              <a:ln w="28575" cap="flat" cmpd="sng">
                <a:solidFill>
                  <a:srgbClr val="E613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0" name="Google Shape;510;p31"/>
              <p:cNvCxnSpPr/>
              <p:nvPr/>
            </p:nvCxnSpPr>
            <p:spPr>
              <a:xfrm rot="10800000">
                <a:off x="5319761" y="4230755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13D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1" name="Google Shape;511;p31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12" name="Google Shape;512;p31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w="2857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13" name="Google Shape;513;p31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4" name="Google Shape;514;p31"/>
          <p:cNvSpPr txBox="1">
            <a:spLocks noGrp="1"/>
          </p:cNvSpPr>
          <p:nvPr>
            <p:ph type="ctrTitle"/>
          </p:nvPr>
        </p:nvSpPr>
        <p:spPr>
          <a:xfrm>
            <a:off x="619950" y="329872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/>
              <a:t>4 </a:t>
            </a:r>
            <a:r>
              <a:rPr lang="es-AR" sz="4400" dirty="0"/>
              <a:t>Pilares Importantes para la Web</a:t>
            </a:r>
            <a:endParaRPr sz="4400" dirty="0"/>
          </a:p>
        </p:txBody>
      </p:sp>
      <p:sp>
        <p:nvSpPr>
          <p:cNvPr id="515" name="Google Shape;515;p31"/>
          <p:cNvSpPr/>
          <p:nvPr/>
        </p:nvSpPr>
        <p:spPr>
          <a:xfrm>
            <a:off x="4364490" y="212963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1"/>
          <p:cNvSpPr/>
          <p:nvPr/>
        </p:nvSpPr>
        <p:spPr>
          <a:xfrm>
            <a:off x="5085428" y="2709991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31"/>
          <p:cNvGrpSpPr/>
          <p:nvPr/>
        </p:nvGrpSpPr>
        <p:grpSpPr>
          <a:xfrm>
            <a:off x="3938056" y="3562108"/>
            <a:ext cx="328695" cy="327823"/>
            <a:chOff x="-937025" y="2064750"/>
            <a:chExt cx="292225" cy="291450"/>
          </a:xfrm>
        </p:grpSpPr>
        <p:sp>
          <p:nvSpPr>
            <p:cNvPr id="518" name="Google Shape;518;p31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>
            <a:off x="4824636" y="3558690"/>
            <a:ext cx="329566" cy="328695"/>
            <a:chOff x="-5635975" y="2757075"/>
            <a:chExt cx="293000" cy="292225"/>
          </a:xfrm>
        </p:grpSpPr>
        <p:sp>
          <p:nvSpPr>
            <p:cNvPr id="522" name="Google Shape;522;p31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1"/>
          <p:cNvGrpSpPr/>
          <p:nvPr/>
        </p:nvGrpSpPr>
        <p:grpSpPr>
          <a:xfrm>
            <a:off x="3668050" y="2696613"/>
            <a:ext cx="334906" cy="334854"/>
            <a:chOff x="3552425" y="2640063"/>
            <a:chExt cx="334906" cy="334854"/>
          </a:xfrm>
        </p:grpSpPr>
        <p:sp>
          <p:nvSpPr>
            <p:cNvPr id="525" name="Google Shape;525;p31"/>
            <p:cNvSpPr/>
            <p:nvPr/>
          </p:nvSpPr>
          <p:spPr>
            <a:xfrm>
              <a:off x="3658260" y="2679985"/>
              <a:ext cx="123181" cy="112611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3552425" y="2640063"/>
              <a:ext cx="334906" cy="334854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527" name="Google Shape;527;p31"/>
          <p:cNvSpPr txBox="1"/>
          <p:nvPr/>
        </p:nvSpPr>
        <p:spPr>
          <a:xfrm>
            <a:off x="1269364" y="4519356"/>
            <a:ext cx="2733592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	</a:t>
            </a:r>
            <a:r>
              <a:rPr lang="es-AR" sz="1600" dirty="0" err="1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Ambeed</a:t>
            </a:r>
            <a:r>
              <a:rPr lang="es-AR" sz="1600" dirty="0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 H2 &amp; </a:t>
            </a:r>
            <a:r>
              <a:rPr lang="es-AR" sz="1600" dirty="0" err="1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Toomcat</a:t>
            </a:r>
            <a:endParaRPr sz="1600" dirty="0">
              <a:solidFill>
                <a:srgbClr val="FFFFFF"/>
              </a:solidFill>
              <a:latin typeface="Saira Extra Condensed" panose="020B0604020202020204" charset="0"/>
              <a:ea typeface="Barlow Semi Condensed Light"/>
              <a:cs typeface="Saira Extra Condensed" panose="020B0604020202020204" charset="0"/>
              <a:sym typeface="Barlow Semi Condensed Light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4629454" y="1113165"/>
            <a:ext cx="20451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WEB</a:t>
            </a:r>
            <a:br>
              <a:rPr lang="es" sz="16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30" name="Google Shape;530;p31"/>
          <p:cNvSpPr txBox="1"/>
          <p:nvPr/>
        </p:nvSpPr>
        <p:spPr>
          <a:xfrm>
            <a:off x="5058231" y="4541142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Spring IO </a:t>
            </a:r>
            <a:r>
              <a:rPr lang="es-AR" sz="1600" dirty="0" err="1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Platform</a:t>
            </a:r>
            <a:r>
              <a:rPr lang="es-AR" sz="1600" dirty="0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 </a:t>
            </a:r>
            <a:endParaRPr sz="1600" dirty="0">
              <a:solidFill>
                <a:srgbClr val="FFFFFF"/>
              </a:solidFill>
              <a:latin typeface="Saira Extra Condensed" panose="020B0604020202020204" charset="0"/>
              <a:ea typeface="Barlow Semi Condensed Light"/>
              <a:cs typeface="Saira Extra Condensed" panose="020B0604020202020204" charset="0"/>
              <a:sym typeface="Barlow Semi Condensed Light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1269364" y="2736535"/>
            <a:ext cx="1431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OAUTH 2</a:t>
            </a:r>
            <a:endParaRPr sz="16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34" name="Picture 17">
            <a:extLst>
              <a:ext uri="{FF2B5EF4-FFF2-40B4-BE49-F238E27FC236}">
                <a16:creationId xmlns:a16="http://schemas.microsoft.com/office/drawing/2014/main" id="{7474655C-8BBC-4AB7-BBE9-3B9B5A3C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35" name="Google Shape;530;p31">
            <a:extLst>
              <a:ext uri="{FF2B5EF4-FFF2-40B4-BE49-F238E27FC236}">
                <a16:creationId xmlns:a16="http://schemas.microsoft.com/office/drawing/2014/main" id="{9D55D886-1023-4174-9741-4DC054A06468}"/>
              </a:ext>
            </a:extLst>
          </p:cNvPr>
          <p:cNvSpPr txBox="1"/>
          <p:nvPr/>
        </p:nvSpPr>
        <p:spPr>
          <a:xfrm>
            <a:off x="6398315" y="2735975"/>
            <a:ext cx="2406472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 panose="020B0604020202020204" charset="0"/>
                <a:ea typeface="Barlow Semi Condensed Light"/>
                <a:cs typeface="Saira Extra Condensed" panose="020B0604020202020204" charset="0"/>
                <a:sym typeface="Barlow Semi Condensed Light"/>
              </a:rPr>
              <a:t>Colaborativo y reutilizable </a:t>
            </a:r>
            <a:endParaRPr sz="1600" dirty="0">
              <a:solidFill>
                <a:srgbClr val="FFFFFF"/>
              </a:solidFill>
              <a:latin typeface="Saira Extra Condensed" panose="020B0604020202020204" charset="0"/>
              <a:ea typeface="Barlow Semi Condensed Light"/>
              <a:cs typeface="Saira Extra Condensed" panose="020B0604020202020204" charset="0"/>
              <a:sym typeface="Barlow Semi Condensed Light"/>
            </a:endParaRPr>
          </a:p>
        </p:txBody>
      </p:sp>
      <p:sp>
        <p:nvSpPr>
          <p:cNvPr id="36" name="Google Shape;2611;p47">
            <a:extLst>
              <a:ext uri="{FF2B5EF4-FFF2-40B4-BE49-F238E27FC236}">
                <a16:creationId xmlns:a16="http://schemas.microsoft.com/office/drawing/2014/main" id="{1ACFCD36-2C46-474F-9FF3-90D3A93F660A}"/>
              </a:ext>
            </a:extLst>
          </p:cNvPr>
          <p:cNvSpPr txBox="1">
            <a:spLocks/>
          </p:cNvSpPr>
          <p:nvPr/>
        </p:nvSpPr>
        <p:spPr>
          <a:xfrm flipH="1">
            <a:off x="4715946" y="490059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37" name="Google Shape;10447;p61">
            <a:extLst>
              <a:ext uri="{FF2B5EF4-FFF2-40B4-BE49-F238E27FC236}">
                <a16:creationId xmlns:a16="http://schemas.microsoft.com/office/drawing/2014/main" id="{E09ED53E-0708-4A55-BAA2-CCE3ADF59606}"/>
              </a:ext>
            </a:extLst>
          </p:cNvPr>
          <p:cNvGrpSpPr/>
          <p:nvPr/>
        </p:nvGrpSpPr>
        <p:grpSpPr>
          <a:xfrm>
            <a:off x="4530194" y="4945317"/>
            <a:ext cx="161376" cy="151381"/>
            <a:chOff x="3752358" y="3817349"/>
            <a:chExt cx="346056" cy="345674"/>
          </a:xfrm>
        </p:grpSpPr>
        <p:sp>
          <p:nvSpPr>
            <p:cNvPr id="38" name="Google Shape;10448;p61">
              <a:extLst>
                <a:ext uri="{FF2B5EF4-FFF2-40B4-BE49-F238E27FC236}">
                  <a16:creationId xmlns:a16="http://schemas.microsoft.com/office/drawing/2014/main" id="{1EE23ADD-2E45-48BB-B144-B4FD77E9E49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39" name="Google Shape;10449;p61">
              <a:extLst>
                <a:ext uri="{FF2B5EF4-FFF2-40B4-BE49-F238E27FC236}">
                  <a16:creationId xmlns:a16="http://schemas.microsoft.com/office/drawing/2014/main" id="{406EB366-2AC3-4AE1-B490-1E691E5F5783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10450;p61">
              <a:extLst>
                <a:ext uri="{FF2B5EF4-FFF2-40B4-BE49-F238E27FC236}">
                  <a16:creationId xmlns:a16="http://schemas.microsoft.com/office/drawing/2014/main" id="{EBBC3334-4C7E-4ACA-BDCF-BDBF4711E6D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41" name="Google Shape;10451;p61">
              <a:extLst>
                <a:ext uri="{FF2B5EF4-FFF2-40B4-BE49-F238E27FC236}">
                  <a16:creationId xmlns:a16="http://schemas.microsoft.com/office/drawing/2014/main" id="{FD74C8BF-6395-4215-ACEE-744FC8AE454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oogle Shape;10460;p61">
            <a:extLst>
              <a:ext uri="{FF2B5EF4-FFF2-40B4-BE49-F238E27FC236}">
                <a16:creationId xmlns:a16="http://schemas.microsoft.com/office/drawing/2014/main" id="{9E526350-DA3F-43CF-BAED-D217555B6EEC}"/>
              </a:ext>
            </a:extLst>
          </p:cNvPr>
          <p:cNvGrpSpPr/>
          <p:nvPr/>
        </p:nvGrpSpPr>
        <p:grpSpPr>
          <a:xfrm>
            <a:off x="5984047" y="4945316"/>
            <a:ext cx="161361" cy="151382"/>
            <a:chOff x="4201447" y="3817349"/>
            <a:chExt cx="346024" cy="345674"/>
          </a:xfrm>
        </p:grpSpPr>
        <p:sp>
          <p:nvSpPr>
            <p:cNvPr id="43" name="Google Shape;10461;p61">
              <a:extLst>
                <a:ext uri="{FF2B5EF4-FFF2-40B4-BE49-F238E27FC236}">
                  <a16:creationId xmlns:a16="http://schemas.microsoft.com/office/drawing/2014/main" id="{E04A6FEC-2071-49FB-A1B3-F9373803F640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4" name="Google Shape;10462;p61">
              <a:extLst>
                <a:ext uri="{FF2B5EF4-FFF2-40B4-BE49-F238E27FC236}">
                  <a16:creationId xmlns:a16="http://schemas.microsoft.com/office/drawing/2014/main" id="{669D3689-E025-4EF4-8CBD-D0CA48D5CE24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45" name="Google Shape;2611;p47">
            <a:extLst>
              <a:ext uri="{FF2B5EF4-FFF2-40B4-BE49-F238E27FC236}">
                <a16:creationId xmlns:a16="http://schemas.microsoft.com/office/drawing/2014/main" id="{F89613D0-E7A3-4AFF-9157-AB76E528820F}"/>
              </a:ext>
            </a:extLst>
          </p:cNvPr>
          <p:cNvSpPr txBox="1">
            <a:spLocks/>
          </p:cNvSpPr>
          <p:nvPr/>
        </p:nvSpPr>
        <p:spPr>
          <a:xfrm flipH="1">
            <a:off x="4150700" y="490378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6" name="Google Shape;7325;p55">
            <a:extLst>
              <a:ext uri="{FF2B5EF4-FFF2-40B4-BE49-F238E27FC236}">
                <a16:creationId xmlns:a16="http://schemas.microsoft.com/office/drawing/2014/main" id="{B8644FAA-EBCD-4D32-BA0D-5FF66FC141AB}"/>
              </a:ext>
            </a:extLst>
          </p:cNvPr>
          <p:cNvGrpSpPr/>
          <p:nvPr/>
        </p:nvGrpSpPr>
        <p:grpSpPr>
          <a:xfrm>
            <a:off x="7121369" y="4946344"/>
            <a:ext cx="161376" cy="152345"/>
            <a:chOff x="6896644" y="3216007"/>
            <a:chExt cx="322917" cy="347876"/>
          </a:xfrm>
        </p:grpSpPr>
        <p:sp>
          <p:nvSpPr>
            <p:cNvPr id="47" name="Google Shape;7326;p55">
              <a:extLst>
                <a:ext uri="{FF2B5EF4-FFF2-40B4-BE49-F238E27FC236}">
                  <a16:creationId xmlns:a16="http://schemas.microsoft.com/office/drawing/2014/main" id="{0CFBCBBF-F1DC-461A-B44F-5E632D50F616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" name="Google Shape;7327;p55">
              <a:extLst>
                <a:ext uri="{FF2B5EF4-FFF2-40B4-BE49-F238E27FC236}">
                  <a16:creationId xmlns:a16="http://schemas.microsoft.com/office/drawing/2014/main" id="{8FD655A1-B5C0-401B-9AF3-CF0D82B7E4E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9" name="Google Shape;7328;p55">
              <a:extLst>
                <a:ext uri="{FF2B5EF4-FFF2-40B4-BE49-F238E27FC236}">
                  <a16:creationId xmlns:a16="http://schemas.microsoft.com/office/drawing/2014/main" id="{6E939315-8D56-4096-8E84-CCE748797160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" name="Google Shape;7329;p55">
              <a:extLst>
                <a:ext uri="{FF2B5EF4-FFF2-40B4-BE49-F238E27FC236}">
                  <a16:creationId xmlns:a16="http://schemas.microsoft.com/office/drawing/2014/main" id="{C1EB6C58-BF7D-417C-96C1-0C47DD8A2285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7330;p55">
              <a:extLst>
                <a:ext uri="{FF2B5EF4-FFF2-40B4-BE49-F238E27FC236}">
                  <a16:creationId xmlns:a16="http://schemas.microsoft.com/office/drawing/2014/main" id="{409EAADA-7B50-4C42-A75D-2AEFA4B2F9BF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" name="Google Shape;7331;p55">
              <a:extLst>
                <a:ext uri="{FF2B5EF4-FFF2-40B4-BE49-F238E27FC236}">
                  <a16:creationId xmlns:a16="http://schemas.microsoft.com/office/drawing/2014/main" id="{31E69F64-297B-4FA5-B670-819EDF3001D3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" name="Google Shape;7332;p55">
              <a:extLst>
                <a:ext uri="{FF2B5EF4-FFF2-40B4-BE49-F238E27FC236}">
                  <a16:creationId xmlns:a16="http://schemas.microsoft.com/office/drawing/2014/main" id="{B978BABA-4135-4D4A-9300-E3550958CC72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54" name="Google Shape;2611;p47">
            <a:extLst>
              <a:ext uri="{FF2B5EF4-FFF2-40B4-BE49-F238E27FC236}">
                <a16:creationId xmlns:a16="http://schemas.microsoft.com/office/drawing/2014/main" id="{A35D2704-C569-4D6D-9937-EE6640913C3F}"/>
              </a:ext>
            </a:extLst>
          </p:cNvPr>
          <p:cNvSpPr txBox="1">
            <a:spLocks/>
          </p:cNvSpPr>
          <p:nvPr/>
        </p:nvSpPr>
        <p:spPr>
          <a:xfrm flipH="1">
            <a:off x="6455807" y="489740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4"/>
          <p:cNvSpPr txBox="1">
            <a:spLocks noGrp="1"/>
          </p:cNvSpPr>
          <p:nvPr>
            <p:ph type="ctrTitle"/>
          </p:nvPr>
        </p:nvSpPr>
        <p:spPr>
          <a:xfrm>
            <a:off x="619891" y="334321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/>
              <a:t>¿ </a:t>
            </a:r>
            <a:r>
              <a:rPr lang="es-AR" sz="4400" dirty="0"/>
              <a:t>Quiénes están usando SpringBoot?</a:t>
            </a:r>
            <a:endParaRPr sz="4400" dirty="0"/>
          </a:p>
        </p:txBody>
      </p:sp>
      <p:sp>
        <p:nvSpPr>
          <p:cNvPr id="829" name="Google Shape;829;p44"/>
          <p:cNvSpPr/>
          <p:nvPr/>
        </p:nvSpPr>
        <p:spPr>
          <a:xfrm>
            <a:off x="619891" y="1410450"/>
            <a:ext cx="7904200" cy="683100"/>
          </a:xfrm>
          <a:prstGeom prst="rect">
            <a:avLst/>
          </a:prstGeom>
          <a:solidFill>
            <a:srgbClr val="10D6B6">
              <a:alpha val="70590"/>
            </a:srgbClr>
          </a:solidFill>
          <a:ln w="19050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44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665" y="2263549"/>
            <a:ext cx="5974569" cy="27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FAF88-6167-401A-9674-F3C15AD87A93}"/>
              </a:ext>
            </a:extLst>
          </p:cNvPr>
          <p:cNvSpPr/>
          <p:nvPr/>
        </p:nvSpPr>
        <p:spPr>
          <a:xfrm>
            <a:off x="2613560" y="1410450"/>
            <a:ext cx="3681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AR" sz="4400" b="1" spc="20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+10,200</a:t>
            </a:r>
            <a:r>
              <a:rPr lang="es-AR" sz="4400" b="1" spc="-130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 </a:t>
            </a:r>
            <a:r>
              <a:rPr lang="es-AR" sz="3600" b="1" spc="105" dirty="0">
                <a:solidFill>
                  <a:srgbClr val="FFFFFF"/>
                </a:solidFill>
                <a:latin typeface="Saira Extra Condensed" panose="020B0604020202020204" charset="0"/>
                <a:cs typeface="Saira Extra Condensed" panose="020B0604020202020204" charset="0"/>
              </a:rPr>
              <a:t>devs</a:t>
            </a:r>
            <a:endParaRPr lang="es-AR" sz="3600" dirty="0">
              <a:latin typeface="Saira Extra Condensed" panose="020B0604020202020204" charset="0"/>
              <a:cs typeface="Saira Extra Condensed" panose="020B0604020202020204" charset="0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87D12ECE-C881-4467-AB28-17F4A2C6A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7" name="Google Shape;2611;p47">
            <a:extLst>
              <a:ext uri="{FF2B5EF4-FFF2-40B4-BE49-F238E27FC236}">
                <a16:creationId xmlns:a16="http://schemas.microsoft.com/office/drawing/2014/main" id="{4AEB48FD-114E-4194-B96D-FE26B2CB8637}"/>
              </a:ext>
            </a:extLst>
          </p:cNvPr>
          <p:cNvSpPr txBox="1">
            <a:spLocks/>
          </p:cNvSpPr>
          <p:nvPr/>
        </p:nvSpPr>
        <p:spPr>
          <a:xfrm flipH="1">
            <a:off x="4741166" y="104113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8" name="Google Shape;10447;p61">
            <a:extLst>
              <a:ext uri="{FF2B5EF4-FFF2-40B4-BE49-F238E27FC236}">
                <a16:creationId xmlns:a16="http://schemas.microsoft.com/office/drawing/2014/main" id="{8906A6ED-D7EA-4AEA-A9BD-CDE154C9F766}"/>
              </a:ext>
            </a:extLst>
          </p:cNvPr>
          <p:cNvGrpSpPr/>
          <p:nvPr/>
        </p:nvGrpSpPr>
        <p:grpSpPr>
          <a:xfrm>
            <a:off x="4555414" y="148835"/>
            <a:ext cx="161376" cy="151381"/>
            <a:chOff x="3752358" y="3817349"/>
            <a:chExt cx="346056" cy="345674"/>
          </a:xfrm>
        </p:grpSpPr>
        <p:sp>
          <p:nvSpPr>
            <p:cNvPr id="9" name="Google Shape;10448;p61">
              <a:extLst>
                <a:ext uri="{FF2B5EF4-FFF2-40B4-BE49-F238E27FC236}">
                  <a16:creationId xmlns:a16="http://schemas.microsoft.com/office/drawing/2014/main" id="{D8A8074C-E4CD-4435-916A-455D29D6C400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49;p61">
              <a:extLst>
                <a:ext uri="{FF2B5EF4-FFF2-40B4-BE49-F238E27FC236}">
                  <a16:creationId xmlns:a16="http://schemas.microsoft.com/office/drawing/2014/main" id="{43C93369-A0E5-4983-84AC-4A5131FBBA6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0;p61">
              <a:extLst>
                <a:ext uri="{FF2B5EF4-FFF2-40B4-BE49-F238E27FC236}">
                  <a16:creationId xmlns:a16="http://schemas.microsoft.com/office/drawing/2014/main" id="{A7D1C713-E4F8-49CE-9D9F-CF0CF52735C9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0451;p61">
              <a:extLst>
                <a:ext uri="{FF2B5EF4-FFF2-40B4-BE49-F238E27FC236}">
                  <a16:creationId xmlns:a16="http://schemas.microsoft.com/office/drawing/2014/main" id="{30D4B62F-E9C2-457C-BF79-517DF01A2AF7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oogle Shape;10460;p61">
            <a:extLst>
              <a:ext uri="{FF2B5EF4-FFF2-40B4-BE49-F238E27FC236}">
                <a16:creationId xmlns:a16="http://schemas.microsoft.com/office/drawing/2014/main" id="{3F1FC441-6FF6-4C0B-BFAE-9DD7E137C72D}"/>
              </a:ext>
            </a:extLst>
          </p:cNvPr>
          <p:cNvGrpSpPr/>
          <p:nvPr/>
        </p:nvGrpSpPr>
        <p:grpSpPr>
          <a:xfrm>
            <a:off x="6009267" y="148834"/>
            <a:ext cx="161361" cy="151382"/>
            <a:chOff x="4201447" y="3817349"/>
            <a:chExt cx="346024" cy="345674"/>
          </a:xfrm>
        </p:grpSpPr>
        <p:sp>
          <p:nvSpPr>
            <p:cNvPr id="14" name="Google Shape;10461;p61">
              <a:extLst>
                <a:ext uri="{FF2B5EF4-FFF2-40B4-BE49-F238E27FC236}">
                  <a16:creationId xmlns:a16="http://schemas.microsoft.com/office/drawing/2014/main" id="{0040F269-1E77-46A9-BE9F-38EAF6C5427D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5" name="Google Shape;10462;p61">
              <a:extLst>
                <a:ext uri="{FF2B5EF4-FFF2-40B4-BE49-F238E27FC236}">
                  <a16:creationId xmlns:a16="http://schemas.microsoft.com/office/drawing/2014/main" id="{9CA65E30-C3F1-4FC3-A323-D6EFCBD268D4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6" name="Google Shape;2611;p47">
            <a:extLst>
              <a:ext uri="{FF2B5EF4-FFF2-40B4-BE49-F238E27FC236}">
                <a16:creationId xmlns:a16="http://schemas.microsoft.com/office/drawing/2014/main" id="{E89EB3A7-CE79-465F-8959-4A75140C5289}"/>
              </a:ext>
            </a:extLst>
          </p:cNvPr>
          <p:cNvSpPr txBox="1">
            <a:spLocks/>
          </p:cNvSpPr>
          <p:nvPr/>
        </p:nvSpPr>
        <p:spPr>
          <a:xfrm flipH="1">
            <a:off x="4175920" y="107301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7" name="Google Shape;7325;p55">
            <a:extLst>
              <a:ext uri="{FF2B5EF4-FFF2-40B4-BE49-F238E27FC236}">
                <a16:creationId xmlns:a16="http://schemas.microsoft.com/office/drawing/2014/main" id="{189ABD83-8D46-4C67-9D7B-1FC3ADC1539F}"/>
              </a:ext>
            </a:extLst>
          </p:cNvPr>
          <p:cNvGrpSpPr/>
          <p:nvPr/>
        </p:nvGrpSpPr>
        <p:grpSpPr>
          <a:xfrm>
            <a:off x="7146589" y="149862"/>
            <a:ext cx="161376" cy="152345"/>
            <a:chOff x="6896644" y="3216007"/>
            <a:chExt cx="322917" cy="347876"/>
          </a:xfrm>
        </p:grpSpPr>
        <p:sp>
          <p:nvSpPr>
            <p:cNvPr id="18" name="Google Shape;7326;p55">
              <a:extLst>
                <a:ext uri="{FF2B5EF4-FFF2-40B4-BE49-F238E27FC236}">
                  <a16:creationId xmlns:a16="http://schemas.microsoft.com/office/drawing/2014/main" id="{63ADD1FA-0EF4-4434-8454-8DFEC02D8D99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7;p55">
              <a:extLst>
                <a:ext uri="{FF2B5EF4-FFF2-40B4-BE49-F238E27FC236}">
                  <a16:creationId xmlns:a16="http://schemas.microsoft.com/office/drawing/2014/main" id="{2D20C346-9882-4B8D-B58A-F6D7C7F616F2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8;p55">
              <a:extLst>
                <a:ext uri="{FF2B5EF4-FFF2-40B4-BE49-F238E27FC236}">
                  <a16:creationId xmlns:a16="http://schemas.microsoft.com/office/drawing/2014/main" id="{5A8FA6F6-1373-4BB5-A8DE-D03A40A2DB7F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29;p55">
              <a:extLst>
                <a:ext uri="{FF2B5EF4-FFF2-40B4-BE49-F238E27FC236}">
                  <a16:creationId xmlns:a16="http://schemas.microsoft.com/office/drawing/2014/main" id="{76A6A36A-738F-439F-B1D8-F81A5260376C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0;p55">
              <a:extLst>
                <a:ext uri="{FF2B5EF4-FFF2-40B4-BE49-F238E27FC236}">
                  <a16:creationId xmlns:a16="http://schemas.microsoft.com/office/drawing/2014/main" id="{CB949231-B3FB-4B78-92C0-3BD457DD78AC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1;p55">
              <a:extLst>
                <a:ext uri="{FF2B5EF4-FFF2-40B4-BE49-F238E27FC236}">
                  <a16:creationId xmlns:a16="http://schemas.microsoft.com/office/drawing/2014/main" id="{F79DEB23-82D2-43A8-B15B-43D7DCC85B20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7332;p55">
              <a:extLst>
                <a:ext uri="{FF2B5EF4-FFF2-40B4-BE49-F238E27FC236}">
                  <a16:creationId xmlns:a16="http://schemas.microsoft.com/office/drawing/2014/main" id="{DF5BAFD2-4D8F-40DE-A77A-4ACD047E992D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5" name="Google Shape;2611;p47">
            <a:extLst>
              <a:ext uri="{FF2B5EF4-FFF2-40B4-BE49-F238E27FC236}">
                <a16:creationId xmlns:a16="http://schemas.microsoft.com/office/drawing/2014/main" id="{0EE7DB7C-32A9-4982-B7E6-1CD67F24C757}"/>
              </a:ext>
            </a:extLst>
          </p:cNvPr>
          <p:cNvSpPr txBox="1">
            <a:spLocks/>
          </p:cNvSpPr>
          <p:nvPr/>
        </p:nvSpPr>
        <p:spPr>
          <a:xfrm flipH="1">
            <a:off x="6481027" y="100925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>
            <a:spLocks noGrp="1"/>
          </p:cNvSpPr>
          <p:nvPr>
            <p:ph type="ctrTitle"/>
          </p:nvPr>
        </p:nvSpPr>
        <p:spPr>
          <a:xfrm>
            <a:off x="619950" y="340247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Uso de SpingBoot a nivel mundial</a:t>
            </a:r>
            <a:endParaRPr sz="4400" dirty="0"/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D3C3A68F-15BF-4919-8C55-58012DCE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D0778DF-198B-4841-887F-B849522FF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264582"/>
              </p:ext>
            </p:extLst>
          </p:nvPr>
        </p:nvGraphicFramePr>
        <p:xfrm>
          <a:off x="1055914" y="1200150"/>
          <a:ext cx="7032171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8FCDA2D4-AE0A-4512-B32B-D2AFFCC37B67}"/>
              </a:ext>
            </a:extLst>
          </p:cNvPr>
          <p:cNvSpPr txBox="1">
            <a:spLocks/>
          </p:cNvSpPr>
          <p:nvPr/>
        </p:nvSpPr>
        <p:spPr>
          <a:xfrm flipH="1">
            <a:off x="4821232" y="12438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97DC1DC5-FB30-4DC9-80DF-C94A6A00D2D4}"/>
              </a:ext>
            </a:extLst>
          </p:cNvPr>
          <p:cNvGrpSpPr/>
          <p:nvPr/>
        </p:nvGrpSpPr>
        <p:grpSpPr>
          <a:xfrm>
            <a:off x="4635480" y="57160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5DD77AFC-CFD4-4A86-A2DF-64AFC5391150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7820309A-A54B-4447-97E6-19E7D256AF4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312E66A0-1C16-46A9-A7AD-EA76625F1BC4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6F3D9EE4-3BB2-4B9E-94CC-A85A80B8CC1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9004E563-A70A-40F3-BBA3-2E571FFB1ACC}"/>
              </a:ext>
            </a:extLst>
          </p:cNvPr>
          <p:cNvGrpSpPr/>
          <p:nvPr/>
        </p:nvGrpSpPr>
        <p:grpSpPr>
          <a:xfrm>
            <a:off x="6089333" y="57159"/>
            <a:ext cx="161361" cy="151382"/>
            <a:chOff x="4201447" y="3817349"/>
            <a:chExt cx="346024" cy="345674"/>
          </a:xfrm>
        </p:grpSpPr>
        <p:sp>
          <p:nvSpPr>
            <p:cNvPr id="12" name="Google Shape;10461;p61">
              <a:extLst>
                <a:ext uri="{FF2B5EF4-FFF2-40B4-BE49-F238E27FC236}">
                  <a16:creationId xmlns:a16="http://schemas.microsoft.com/office/drawing/2014/main" id="{5B55F67F-02BD-4582-8BA5-5B7E9365F4AD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" name="Google Shape;10462;p61">
              <a:extLst>
                <a:ext uri="{FF2B5EF4-FFF2-40B4-BE49-F238E27FC236}">
                  <a16:creationId xmlns:a16="http://schemas.microsoft.com/office/drawing/2014/main" id="{452B9B1C-E99C-40EA-A76B-F50AB58FE001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4" name="Google Shape;2611;p47">
            <a:extLst>
              <a:ext uri="{FF2B5EF4-FFF2-40B4-BE49-F238E27FC236}">
                <a16:creationId xmlns:a16="http://schemas.microsoft.com/office/drawing/2014/main" id="{5D39A09E-A5DB-4EEB-84B8-3DD2FFD37B87}"/>
              </a:ext>
            </a:extLst>
          </p:cNvPr>
          <p:cNvSpPr txBox="1">
            <a:spLocks/>
          </p:cNvSpPr>
          <p:nvPr/>
        </p:nvSpPr>
        <p:spPr>
          <a:xfrm flipH="1">
            <a:off x="4255986" y="15626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5" name="Google Shape;7325;p55">
            <a:extLst>
              <a:ext uri="{FF2B5EF4-FFF2-40B4-BE49-F238E27FC236}">
                <a16:creationId xmlns:a16="http://schemas.microsoft.com/office/drawing/2014/main" id="{B1F08E1E-1FBF-432A-836C-D4AD6D33B369}"/>
              </a:ext>
            </a:extLst>
          </p:cNvPr>
          <p:cNvGrpSpPr/>
          <p:nvPr/>
        </p:nvGrpSpPr>
        <p:grpSpPr>
          <a:xfrm>
            <a:off x="7226655" y="58187"/>
            <a:ext cx="161376" cy="152345"/>
            <a:chOff x="6896644" y="3216007"/>
            <a:chExt cx="322917" cy="347876"/>
          </a:xfrm>
        </p:grpSpPr>
        <p:sp>
          <p:nvSpPr>
            <p:cNvPr id="16" name="Google Shape;7326;p55">
              <a:extLst>
                <a:ext uri="{FF2B5EF4-FFF2-40B4-BE49-F238E27FC236}">
                  <a16:creationId xmlns:a16="http://schemas.microsoft.com/office/drawing/2014/main" id="{0D2EAA7B-7661-42ED-A233-EC905BB5E38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" name="Google Shape;7327;p55">
              <a:extLst>
                <a:ext uri="{FF2B5EF4-FFF2-40B4-BE49-F238E27FC236}">
                  <a16:creationId xmlns:a16="http://schemas.microsoft.com/office/drawing/2014/main" id="{04A9A601-A909-48D1-85A9-14951565C567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8;p55">
              <a:extLst>
                <a:ext uri="{FF2B5EF4-FFF2-40B4-BE49-F238E27FC236}">
                  <a16:creationId xmlns:a16="http://schemas.microsoft.com/office/drawing/2014/main" id="{D522CCEF-AC7E-44BA-9C36-680B5B9B94AA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9;p55">
              <a:extLst>
                <a:ext uri="{FF2B5EF4-FFF2-40B4-BE49-F238E27FC236}">
                  <a16:creationId xmlns:a16="http://schemas.microsoft.com/office/drawing/2014/main" id="{99C9E55F-E85E-46A0-8C2F-A8B930674517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30;p55">
              <a:extLst>
                <a:ext uri="{FF2B5EF4-FFF2-40B4-BE49-F238E27FC236}">
                  <a16:creationId xmlns:a16="http://schemas.microsoft.com/office/drawing/2014/main" id="{92B88C7B-52F7-4EB5-A989-252F00BA0B92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1;p55">
              <a:extLst>
                <a:ext uri="{FF2B5EF4-FFF2-40B4-BE49-F238E27FC236}">
                  <a16:creationId xmlns:a16="http://schemas.microsoft.com/office/drawing/2014/main" id="{F7181D9D-223C-4F69-BC10-25DB1B819FA3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2;p55">
              <a:extLst>
                <a:ext uri="{FF2B5EF4-FFF2-40B4-BE49-F238E27FC236}">
                  <a16:creationId xmlns:a16="http://schemas.microsoft.com/office/drawing/2014/main" id="{D1B1D4EA-8ED4-4AC8-9554-102A868A9B6B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3" name="Google Shape;2611;p47">
            <a:extLst>
              <a:ext uri="{FF2B5EF4-FFF2-40B4-BE49-F238E27FC236}">
                <a16:creationId xmlns:a16="http://schemas.microsoft.com/office/drawing/2014/main" id="{1864E4D5-FC30-4ECD-AA49-B1F4FE3647A4}"/>
              </a:ext>
            </a:extLst>
          </p:cNvPr>
          <p:cNvSpPr txBox="1">
            <a:spLocks/>
          </p:cNvSpPr>
          <p:nvPr/>
        </p:nvSpPr>
        <p:spPr>
          <a:xfrm flipH="1">
            <a:off x="6561093" y="9250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2799149" y="1477602"/>
            <a:ext cx="3856113" cy="2862662"/>
            <a:chOff x="3347505" y="1214193"/>
            <a:chExt cx="3016123" cy="2239079"/>
          </a:xfrm>
        </p:grpSpPr>
        <p:sp>
          <p:nvSpPr>
            <p:cNvPr id="578" name="Google Shape;578;p34"/>
            <p:cNvSpPr/>
            <p:nvPr/>
          </p:nvSpPr>
          <p:spPr>
            <a:xfrm>
              <a:off x="4855605" y="2389564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34"/>
            <p:cNvCxnSpPr/>
            <p:nvPr/>
          </p:nvCxnSpPr>
          <p:spPr>
            <a:xfrm rot="10800000">
              <a:off x="5908828" y="2926581"/>
              <a:ext cx="454800" cy="0"/>
            </a:xfrm>
            <a:prstGeom prst="straightConnector1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34"/>
            <p:cNvGrpSpPr/>
            <p:nvPr/>
          </p:nvGrpSpPr>
          <p:grpSpPr>
            <a:xfrm>
              <a:off x="3347505" y="2399971"/>
              <a:ext cx="1508100" cy="1053300"/>
              <a:chOff x="3347505" y="2399971"/>
              <a:chExt cx="1508100" cy="1053300"/>
            </a:xfrm>
          </p:grpSpPr>
          <p:sp>
            <p:nvSpPr>
              <p:cNvPr id="581" name="Google Shape;581;p34"/>
              <p:cNvSpPr/>
              <p:nvPr/>
            </p:nvSpPr>
            <p:spPr>
              <a:xfrm>
                <a:off x="3802305" y="2399971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w="2857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2" name="Google Shape;582;p34"/>
              <p:cNvCxnSpPr>
                <a:cxnSpLocks/>
                <a:stCxn id="581" idx="2"/>
              </p:cNvCxnSpPr>
              <p:nvPr/>
            </p:nvCxnSpPr>
            <p:spPr>
              <a:xfrm rot="10800000">
                <a:off x="3347505" y="2926621"/>
                <a:ext cx="45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1E4C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3" name="Google Shape;583;p34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84" name="Google Shape;584;p34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w="2857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5" name="Google Shape;585;p34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86" name="Google Shape;586;p34"/>
          <p:cNvSpPr txBox="1">
            <a:spLocks noGrp="1"/>
          </p:cNvSpPr>
          <p:nvPr>
            <p:ph type="ctrTitle"/>
          </p:nvPr>
        </p:nvSpPr>
        <p:spPr>
          <a:xfrm>
            <a:off x="677040" y="329412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Otras Dependencias</a:t>
            </a:r>
            <a:endParaRPr sz="4400" dirty="0"/>
          </a:p>
        </p:txBody>
      </p:sp>
      <p:sp>
        <p:nvSpPr>
          <p:cNvPr id="588" name="Google Shape;588;p34"/>
          <p:cNvSpPr txBox="1"/>
          <p:nvPr/>
        </p:nvSpPr>
        <p:spPr>
          <a:xfrm>
            <a:off x="4873956" y="1251532"/>
            <a:ext cx="2397693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JavaScript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Incluye</a:t>
            </a:r>
            <a:r>
              <a:rPr lang="en-US" sz="1600" dirty="0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 JavaScript </a:t>
            </a:r>
            <a:r>
              <a:rPr lang="en-US" sz="1600" dirty="0" err="1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más</a:t>
            </a:r>
            <a:r>
              <a:rPr lang="en-US" sz="1600" dirty="0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 Avanzado para una major </a:t>
            </a:r>
            <a:r>
              <a:rPr lang="en-US" sz="1600" dirty="0" err="1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experiencia</a:t>
            </a:r>
            <a:r>
              <a:rPr lang="en-US" sz="1600" dirty="0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usuario</a:t>
            </a:r>
            <a:r>
              <a:rPr lang="en-US" sz="1600" dirty="0">
                <a:solidFill>
                  <a:srgbClr val="FFFFFF"/>
                </a:solidFill>
                <a:latin typeface="Saira Extra Condensed"/>
                <a:ea typeface="Barlow Semi Condensed Light"/>
                <a:cs typeface="Saira Extra Condensed"/>
                <a:sym typeface="Saira Extra Condensed"/>
              </a:rPr>
              <a:t>.</a:t>
            </a:r>
            <a:br>
              <a:rPr lang="en-US" sz="1100" dirty="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endParaRPr lang="en-US" sz="11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228600" y="3328534"/>
            <a:ext cx="2451590" cy="90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Web Jars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Importa las dependencias de JavaScript directamente desde tu proyecto.</a:t>
            </a:r>
            <a:endParaRPr sz="16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C09EF2D8-FDAE-4445-BBE5-3B5930FEF5F7}"/>
              </a:ext>
            </a:extLst>
          </p:cNvPr>
          <p:cNvSpPr/>
          <p:nvPr/>
        </p:nvSpPr>
        <p:spPr>
          <a:xfrm>
            <a:off x="4629090" y="2489198"/>
            <a:ext cx="472440" cy="472440"/>
          </a:xfrm>
          <a:custGeom>
            <a:avLst/>
            <a:gdLst/>
            <a:ahLst/>
            <a:cxnLst/>
            <a:rect l="l" t="t" r="r" b="b"/>
            <a:pathLst>
              <a:path w="472439" h="472439">
                <a:moveTo>
                  <a:pt x="236219" y="0"/>
                </a:moveTo>
                <a:lnTo>
                  <a:pt x="188622" y="4800"/>
                </a:lnTo>
                <a:lnTo>
                  <a:pt x="144285" y="18567"/>
                </a:lnTo>
                <a:lnTo>
                  <a:pt x="104161" y="40351"/>
                </a:lnTo>
                <a:lnTo>
                  <a:pt x="69199" y="69199"/>
                </a:lnTo>
                <a:lnTo>
                  <a:pt x="40351" y="104161"/>
                </a:lnTo>
                <a:lnTo>
                  <a:pt x="18567" y="144285"/>
                </a:lnTo>
                <a:lnTo>
                  <a:pt x="4800" y="188622"/>
                </a:lnTo>
                <a:lnTo>
                  <a:pt x="0" y="236220"/>
                </a:lnTo>
                <a:lnTo>
                  <a:pt x="4800" y="283817"/>
                </a:lnTo>
                <a:lnTo>
                  <a:pt x="18567" y="328154"/>
                </a:lnTo>
                <a:lnTo>
                  <a:pt x="40351" y="368278"/>
                </a:lnTo>
                <a:lnTo>
                  <a:pt x="69199" y="403240"/>
                </a:lnTo>
                <a:lnTo>
                  <a:pt x="104161" y="432088"/>
                </a:lnTo>
                <a:lnTo>
                  <a:pt x="144285" y="453872"/>
                </a:lnTo>
                <a:lnTo>
                  <a:pt x="188622" y="467639"/>
                </a:lnTo>
                <a:lnTo>
                  <a:pt x="236219" y="472440"/>
                </a:lnTo>
                <a:lnTo>
                  <a:pt x="283817" y="467639"/>
                </a:lnTo>
                <a:lnTo>
                  <a:pt x="328154" y="453872"/>
                </a:lnTo>
                <a:lnTo>
                  <a:pt x="368278" y="432088"/>
                </a:lnTo>
                <a:lnTo>
                  <a:pt x="403240" y="403240"/>
                </a:lnTo>
                <a:lnTo>
                  <a:pt x="432088" y="368278"/>
                </a:lnTo>
                <a:lnTo>
                  <a:pt x="453872" y="328154"/>
                </a:lnTo>
                <a:lnTo>
                  <a:pt x="467639" y="283817"/>
                </a:lnTo>
                <a:lnTo>
                  <a:pt x="472439" y="236220"/>
                </a:lnTo>
                <a:lnTo>
                  <a:pt x="467639" y="188622"/>
                </a:lnTo>
                <a:lnTo>
                  <a:pt x="453872" y="144285"/>
                </a:lnTo>
                <a:lnTo>
                  <a:pt x="432088" y="104161"/>
                </a:lnTo>
                <a:lnTo>
                  <a:pt x="403240" y="69199"/>
                </a:lnTo>
                <a:lnTo>
                  <a:pt x="368278" y="40351"/>
                </a:lnTo>
                <a:lnTo>
                  <a:pt x="328154" y="18567"/>
                </a:lnTo>
                <a:lnTo>
                  <a:pt x="283817" y="4800"/>
                </a:lnTo>
                <a:lnTo>
                  <a:pt x="236219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17">
            <a:extLst>
              <a:ext uri="{FF2B5EF4-FFF2-40B4-BE49-F238E27FC236}">
                <a16:creationId xmlns:a16="http://schemas.microsoft.com/office/drawing/2014/main" id="{C3CBA95B-F6C3-4430-ACD0-20400D9678A8}"/>
              </a:ext>
            </a:extLst>
          </p:cNvPr>
          <p:cNvGrpSpPr/>
          <p:nvPr/>
        </p:nvGrpSpPr>
        <p:grpSpPr>
          <a:xfrm>
            <a:off x="4466022" y="2673603"/>
            <a:ext cx="467995" cy="490855"/>
            <a:chOff x="5064252" y="1665732"/>
            <a:chExt cx="467995" cy="490855"/>
          </a:xfrm>
        </p:grpSpPr>
        <p:sp>
          <p:nvSpPr>
            <p:cNvPr id="29" name="object 18">
              <a:extLst>
                <a:ext uri="{FF2B5EF4-FFF2-40B4-BE49-F238E27FC236}">
                  <a16:creationId xmlns:a16="http://schemas.microsoft.com/office/drawing/2014/main" id="{C7995A6A-2183-4133-A8BA-C4991AFF40B2}"/>
                </a:ext>
              </a:extLst>
            </p:cNvPr>
            <p:cNvSpPr/>
            <p:nvPr/>
          </p:nvSpPr>
          <p:spPr>
            <a:xfrm>
              <a:off x="5070348" y="1731264"/>
              <a:ext cx="402590" cy="401320"/>
            </a:xfrm>
            <a:custGeom>
              <a:avLst/>
              <a:gdLst/>
              <a:ahLst/>
              <a:cxnLst/>
              <a:rect l="l" t="t" r="r" b="b"/>
              <a:pathLst>
                <a:path w="402589" h="401319">
                  <a:moveTo>
                    <a:pt x="315213" y="35560"/>
                  </a:moveTo>
                  <a:lnTo>
                    <a:pt x="302894" y="27177"/>
                  </a:lnTo>
                  <a:lnTo>
                    <a:pt x="289940" y="20700"/>
                  </a:lnTo>
                  <a:lnTo>
                    <a:pt x="247650" y="5207"/>
                  </a:lnTo>
                  <a:lnTo>
                    <a:pt x="201549" y="0"/>
                  </a:lnTo>
                  <a:lnTo>
                    <a:pt x="191135" y="0"/>
                  </a:lnTo>
                  <a:lnTo>
                    <a:pt x="180721" y="1270"/>
                  </a:lnTo>
                  <a:lnTo>
                    <a:pt x="170941" y="2666"/>
                  </a:lnTo>
                  <a:lnTo>
                    <a:pt x="161162" y="3937"/>
                  </a:lnTo>
                  <a:lnTo>
                    <a:pt x="151384" y="6476"/>
                  </a:lnTo>
                  <a:lnTo>
                    <a:pt x="141731" y="9144"/>
                  </a:lnTo>
                  <a:lnTo>
                    <a:pt x="132587" y="12319"/>
                  </a:lnTo>
                  <a:lnTo>
                    <a:pt x="123443" y="15494"/>
                  </a:lnTo>
                  <a:lnTo>
                    <a:pt x="114426" y="19431"/>
                  </a:lnTo>
                  <a:lnTo>
                    <a:pt x="105917" y="24002"/>
                  </a:lnTo>
                  <a:lnTo>
                    <a:pt x="97536" y="29210"/>
                  </a:lnTo>
                  <a:lnTo>
                    <a:pt x="89026" y="34289"/>
                  </a:lnTo>
                  <a:lnTo>
                    <a:pt x="81279" y="39497"/>
                  </a:lnTo>
                  <a:lnTo>
                    <a:pt x="73405" y="45974"/>
                  </a:lnTo>
                  <a:lnTo>
                    <a:pt x="66293" y="51815"/>
                  </a:lnTo>
                  <a:lnTo>
                    <a:pt x="59181" y="58927"/>
                  </a:lnTo>
                  <a:lnTo>
                    <a:pt x="52704" y="65405"/>
                  </a:lnTo>
                  <a:lnTo>
                    <a:pt x="46227" y="73151"/>
                  </a:lnTo>
                  <a:lnTo>
                    <a:pt x="40259" y="80263"/>
                  </a:lnTo>
                  <a:lnTo>
                    <a:pt x="34416" y="88011"/>
                  </a:lnTo>
                  <a:lnTo>
                    <a:pt x="29210" y="96520"/>
                  </a:lnTo>
                  <a:lnTo>
                    <a:pt x="24764" y="104901"/>
                  </a:lnTo>
                  <a:lnTo>
                    <a:pt x="20192" y="113284"/>
                  </a:lnTo>
                  <a:lnTo>
                    <a:pt x="16255" y="122427"/>
                  </a:lnTo>
                  <a:lnTo>
                    <a:pt x="12318" y="131445"/>
                  </a:lnTo>
                  <a:lnTo>
                    <a:pt x="9143" y="140462"/>
                  </a:lnTo>
                  <a:lnTo>
                    <a:pt x="1269" y="179959"/>
                  </a:lnTo>
                  <a:lnTo>
                    <a:pt x="0" y="200025"/>
                  </a:lnTo>
                  <a:lnTo>
                    <a:pt x="635" y="210438"/>
                  </a:lnTo>
                  <a:lnTo>
                    <a:pt x="1269" y="220853"/>
                  </a:lnTo>
                  <a:lnTo>
                    <a:pt x="2666" y="230505"/>
                  </a:lnTo>
                  <a:lnTo>
                    <a:pt x="12318" y="269367"/>
                  </a:lnTo>
                  <a:lnTo>
                    <a:pt x="29210" y="304292"/>
                  </a:lnTo>
                  <a:lnTo>
                    <a:pt x="52704" y="334772"/>
                  </a:lnTo>
                  <a:lnTo>
                    <a:pt x="59181" y="341884"/>
                  </a:lnTo>
                  <a:lnTo>
                    <a:pt x="66293" y="348361"/>
                  </a:lnTo>
                  <a:lnTo>
                    <a:pt x="73405" y="354838"/>
                  </a:lnTo>
                  <a:lnTo>
                    <a:pt x="81279" y="360680"/>
                  </a:lnTo>
                  <a:lnTo>
                    <a:pt x="89026" y="366522"/>
                  </a:lnTo>
                  <a:lnTo>
                    <a:pt x="97536" y="371729"/>
                  </a:lnTo>
                  <a:lnTo>
                    <a:pt x="105917" y="376174"/>
                  </a:lnTo>
                  <a:lnTo>
                    <a:pt x="114426" y="380746"/>
                  </a:lnTo>
                  <a:lnTo>
                    <a:pt x="151384" y="394335"/>
                  </a:lnTo>
                  <a:lnTo>
                    <a:pt x="191135" y="400177"/>
                  </a:lnTo>
                  <a:lnTo>
                    <a:pt x="201549" y="400812"/>
                  </a:lnTo>
                  <a:lnTo>
                    <a:pt x="241807" y="396240"/>
                  </a:lnTo>
                  <a:lnTo>
                    <a:pt x="279526" y="384683"/>
                  </a:lnTo>
                  <a:lnTo>
                    <a:pt x="297052" y="376174"/>
                  </a:lnTo>
                  <a:lnTo>
                    <a:pt x="305435" y="371729"/>
                  </a:lnTo>
                  <a:lnTo>
                    <a:pt x="313943" y="366522"/>
                  </a:lnTo>
                  <a:lnTo>
                    <a:pt x="321690" y="360680"/>
                  </a:lnTo>
                  <a:lnTo>
                    <a:pt x="329564" y="354838"/>
                  </a:lnTo>
                  <a:lnTo>
                    <a:pt x="336676" y="348361"/>
                  </a:lnTo>
                  <a:lnTo>
                    <a:pt x="343788" y="341884"/>
                  </a:lnTo>
                  <a:lnTo>
                    <a:pt x="350265" y="334772"/>
                  </a:lnTo>
                  <a:lnTo>
                    <a:pt x="378205" y="295910"/>
                  </a:lnTo>
                  <a:lnTo>
                    <a:pt x="393191" y="259587"/>
                  </a:lnTo>
                  <a:lnTo>
                    <a:pt x="396493" y="250571"/>
                  </a:lnTo>
                  <a:lnTo>
                    <a:pt x="398399" y="240919"/>
                  </a:lnTo>
                  <a:lnTo>
                    <a:pt x="400303" y="230505"/>
                  </a:lnTo>
                  <a:lnTo>
                    <a:pt x="401700" y="220853"/>
                  </a:lnTo>
                  <a:lnTo>
                    <a:pt x="402336" y="210438"/>
                  </a:lnTo>
                  <a:lnTo>
                    <a:pt x="402336" y="200025"/>
                  </a:lnTo>
                  <a:lnTo>
                    <a:pt x="396493" y="152146"/>
                  </a:lnTo>
                  <a:lnTo>
                    <a:pt x="380238" y="108203"/>
                  </a:lnTo>
                  <a:lnTo>
                    <a:pt x="372363" y="95250"/>
                  </a:lnTo>
                  <a:lnTo>
                    <a:pt x="363347" y="82296"/>
                  </a:lnTo>
                </a:path>
                <a:path w="402589" h="401319">
                  <a:moveTo>
                    <a:pt x="323850" y="115315"/>
                  </a:moveTo>
                  <a:lnTo>
                    <a:pt x="329691" y="124333"/>
                  </a:lnTo>
                  <a:lnTo>
                    <a:pt x="334899" y="133985"/>
                  </a:lnTo>
                  <a:lnTo>
                    <a:pt x="348614" y="176784"/>
                  </a:lnTo>
                  <a:lnTo>
                    <a:pt x="350519" y="188468"/>
                  </a:lnTo>
                  <a:lnTo>
                    <a:pt x="350519" y="200025"/>
                  </a:lnTo>
                  <a:lnTo>
                    <a:pt x="344042" y="244094"/>
                  </a:lnTo>
                  <a:lnTo>
                    <a:pt x="325119" y="282956"/>
                  </a:lnTo>
                  <a:lnTo>
                    <a:pt x="296544" y="314706"/>
                  </a:lnTo>
                  <a:lnTo>
                    <a:pt x="259461" y="337312"/>
                  </a:lnTo>
                  <a:lnTo>
                    <a:pt x="216535" y="348361"/>
                  </a:lnTo>
                  <a:lnTo>
                    <a:pt x="201549" y="348996"/>
                  </a:lnTo>
                  <a:lnTo>
                    <a:pt x="157225" y="341884"/>
                  </a:lnTo>
                  <a:lnTo>
                    <a:pt x="118237" y="323088"/>
                  </a:lnTo>
                  <a:lnTo>
                    <a:pt x="86360" y="294640"/>
                  </a:lnTo>
                  <a:lnTo>
                    <a:pt x="64262" y="258318"/>
                  </a:lnTo>
                  <a:lnTo>
                    <a:pt x="53212" y="215646"/>
                  </a:lnTo>
                  <a:lnTo>
                    <a:pt x="51815" y="200025"/>
                  </a:lnTo>
                  <a:lnTo>
                    <a:pt x="59054" y="156083"/>
                  </a:lnTo>
                  <a:lnTo>
                    <a:pt x="77850" y="117221"/>
                  </a:lnTo>
                  <a:lnTo>
                    <a:pt x="106552" y="85471"/>
                  </a:lnTo>
                  <a:lnTo>
                    <a:pt x="143637" y="63500"/>
                  </a:lnTo>
                  <a:lnTo>
                    <a:pt x="185927" y="52450"/>
                  </a:lnTo>
                  <a:lnTo>
                    <a:pt x="201549" y="51815"/>
                  </a:lnTo>
                  <a:lnTo>
                    <a:pt x="247014" y="58927"/>
                  </a:lnTo>
                  <a:lnTo>
                    <a:pt x="277622" y="72516"/>
                  </a:lnTo>
                  <a:lnTo>
                    <a:pt x="286765" y="78359"/>
                  </a:lnTo>
                </a:path>
              </a:pathLst>
            </a:custGeom>
            <a:ln w="1219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26E109FF-7E0B-4518-AB3F-038A5AF26762}"/>
                </a:ext>
              </a:extLst>
            </p:cNvPr>
            <p:cNvSpPr/>
            <p:nvPr/>
          </p:nvSpPr>
          <p:spPr>
            <a:xfrm>
              <a:off x="5167884" y="1828800"/>
              <a:ext cx="207264" cy="2057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0">
              <a:extLst>
                <a:ext uri="{FF2B5EF4-FFF2-40B4-BE49-F238E27FC236}">
                  <a16:creationId xmlns:a16="http://schemas.microsoft.com/office/drawing/2014/main" id="{5C56E3B3-B4D2-44DD-9804-F8E5E852EDB7}"/>
                </a:ext>
              </a:extLst>
            </p:cNvPr>
            <p:cNvSpPr/>
            <p:nvPr/>
          </p:nvSpPr>
          <p:spPr>
            <a:xfrm>
              <a:off x="5074920" y="2069592"/>
              <a:ext cx="92964" cy="868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1">
              <a:extLst>
                <a:ext uri="{FF2B5EF4-FFF2-40B4-BE49-F238E27FC236}">
                  <a16:creationId xmlns:a16="http://schemas.microsoft.com/office/drawing/2014/main" id="{7815E40B-FE6C-47B4-94AC-21F73348E51E}"/>
                </a:ext>
              </a:extLst>
            </p:cNvPr>
            <p:cNvSpPr/>
            <p:nvPr/>
          </p:nvSpPr>
          <p:spPr>
            <a:xfrm>
              <a:off x="5376672" y="2069592"/>
              <a:ext cx="91440" cy="86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2">
              <a:extLst>
                <a:ext uri="{FF2B5EF4-FFF2-40B4-BE49-F238E27FC236}">
                  <a16:creationId xmlns:a16="http://schemas.microsoft.com/office/drawing/2014/main" id="{0E0B35AB-C2D5-47A5-93BE-EFEE8571DDF7}"/>
                </a:ext>
              </a:extLst>
            </p:cNvPr>
            <p:cNvSpPr/>
            <p:nvPr/>
          </p:nvSpPr>
          <p:spPr>
            <a:xfrm>
              <a:off x="5259324" y="1671828"/>
              <a:ext cx="266700" cy="273050"/>
            </a:xfrm>
            <a:custGeom>
              <a:avLst/>
              <a:gdLst/>
              <a:ahLst/>
              <a:cxnLst/>
              <a:rect l="l" t="t" r="r" b="b"/>
              <a:pathLst>
                <a:path w="266700" h="273050">
                  <a:moveTo>
                    <a:pt x="258317" y="64516"/>
                  </a:moveTo>
                  <a:lnTo>
                    <a:pt x="230504" y="59309"/>
                  </a:lnTo>
                  <a:lnTo>
                    <a:pt x="257683" y="31876"/>
                  </a:lnTo>
                  <a:lnTo>
                    <a:pt x="259587" y="29972"/>
                  </a:lnTo>
                  <a:lnTo>
                    <a:pt x="260858" y="27432"/>
                  </a:lnTo>
                  <a:lnTo>
                    <a:pt x="261492" y="25400"/>
                  </a:lnTo>
                  <a:lnTo>
                    <a:pt x="261492" y="22860"/>
                  </a:lnTo>
                  <a:lnTo>
                    <a:pt x="261492" y="20193"/>
                  </a:lnTo>
                  <a:lnTo>
                    <a:pt x="260858" y="17525"/>
                  </a:lnTo>
                  <a:lnTo>
                    <a:pt x="259587" y="15621"/>
                  </a:lnTo>
                  <a:lnTo>
                    <a:pt x="257683" y="13716"/>
                  </a:lnTo>
                  <a:lnTo>
                    <a:pt x="255650" y="11684"/>
                  </a:lnTo>
                  <a:lnTo>
                    <a:pt x="253746" y="10413"/>
                  </a:lnTo>
                  <a:lnTo>
                    <a:pt x="251205" y="9779"/>
                  </a:lnTo>
                  <a:lnTo>
                    <a:pt x="248538" y="9779"/>
                  </a:lnTo>
                  <a:lnTo>
                    <a:pt x="245999" y="9779"/>
                  </a:lnTo>
                  <a:lnTo>
                    <a:pt x="243966" y="10413"/>
                  </a:lnTo>
                  <a:lnTo>
                    <a:pt x="241426" y="11684"/>
                  </a:lnTo>
                  <a:lnTo>
                    <a:pt x="239522" y="13716"/>
                  </a:lnTo>
                  <a:lnTo>
                    <a:pt x="209041" y="44323"/>
                  </a:lnTo>
                  <a:lnTo>
                    <a:pt x="207772" y="39750"/>
                  </a:lnTo>
                  <a:lnTo>
                    <a:pt x="201929" y="8509"/>
                  </a:lnTo>
                  <a:lnTo>
                    <a:pt x="201295" y="5207"/>
                  </a:lnTo>
                  <a:lnTo>
                    <a:pt x="200025" y="2667"/>
                  </a:lnTo>
                  <a:lnTo>
                    <a:pt x="198754" y="1397"/>
                  </a:lnTo>
                  <a:lnTo>
                    <a:pt x="196723" y="0"/>
                  </a:lnTo>
                  <a:lnTo>
                    <a:pt x="194817" y="0"/>
                  </a:lnTo>
                  <a:lnTo>
                    <a:pt x="192277" y="635"/>
                  </a:lnTo>
                  <a:lnTo>
                    <a:pt x="190373" y="2032"/>
                  </a:lnTo>
                  <a:lnTo>
                    <a:pt x="187705" y="3937"/>
                  </a:lnTo>
                  <a:lnTo>
                    <a:pt x="144399" y="46862"/>
                  </a:lnTo>
                  <a:lnTo>
                    <a:pt x="142366" y="49530"/>
                  </a:lnTo>
                  <a:lnTo>
                    <a:pt x="140462" y="52705"/>
                  </a:lnTo>
                  <a:lnTo>
                    <a:pt x="138556" y="56642"/>
                  </a:lnTo>
                  <a:lnTo>
                    <a:pt x="137287" y="59944"/>
                  </a:lnTo>
                  <a:lnTo>
                    <a:pt x="136525" y="63881"/>
                  </a:lnTo>
                  <a:lnTo>
                    <a:pt x="135889" y="67691"/>
                  </a:lnTo>
                  <a:lnTo>
                    <a:pt x="135889" y="71627"/>
                  </a:lnTo>
                  <a:lnTo>
                    <a:pt x="135889" y="74930"/>
                  </a:lnTo>
                  <a:lnTo>
                    <a:pt x="141731" y="106172"/>
                  </a:lnTo>
                  <a:lnTo>
                    <a:pt x="143001" y="110744"/>
                  </a:lnTo>
                  <a:lnTo>
                    <a:pt x="3937" y="250698"/>
                  </a:lnTo>
                  <a:lnTo>
                    <a:pt x="1904" y="252603"/>
                  </a:lnTo>
                  <a:lnTo>
                    <a:pt x="635" y="255270"/>
                  </a:lnTo>
                  <a:lnTo>
                    <a:pt x="0" y="257810"/>
                  </a:lnTo>
                  <a:lnTo>
                    <a:pt x="0" y="259715"/>
                  </a:lnTo>
                  <a:lnTo>
                    <a:pt x="0" y="262382"/>
                  </a:lnTo>
                  <a:lnTo>
                    <a:pt x="635" y="264922"/>
                  </a:lnTo>
                  <a:lnTo>
                    <a:pt x="1904" y="266954"/>
                  </a:lnTo>
                  <a:lnTo>
                    <a:pt x="3937" y="268859"/>
                  </a:lnTo>
                  <a:lnTo>
                    <a:pt x="5841" y="270891"/>
                  </a:lnTo>
                  <a:lnTo>
                    <a:pt x="7747" y="272161"/>
                  </a:lnTo>
                  <a:lnTo>
                    <a:pt x="10413" y="272796"/>
                  </a:lnTo>
                  <a:lnTo>
                    <a:pt x="12953" y="272796"/>
                  </a:lnTo>
                  <a:lnTo>
                    <a:pt x="15493" y="272796"/>
                  </a:lnTo>
                  <a:lnTo>
                    <a:pt x="17525" y="272161"/>
                  </a:lnTo>
                  <a:lnTo>
                    <a:pt x="20065" y="270891"/>
                  </a:lnTo>
                  <a:lnTo>
                    <a:pt x="21971" y="268859"/>
                  </a:lnTo>
                  <a:lnTo>
                    <a:pt x="164464" y="126364"/>
                  </a:lnTo>
                  <a:lnTo>
                    <a:pt x="192277" y="130810"/>
                  </a:lnTo>
                  <a:lnTo>
                    <a:pt x="195452" y="131572"/>
                  </a:lnTo>
                  <a:lnTo>
                    <a:pt x="199389" y="131572"/>
                  </a:lnTo>
                  <a:lnTo>
                    <a:pt x="202564" y="130810"/>
                  </a:lnTo>
                  <a:lnTo>
                    <a:pt x="206501" y="129539"/>
                  </a:lnTo>
                  <a:lnTo>
                    <a:pt x="210438" y="128270"/>
                  </a:lnTo>
                  <a:lnTo>
                    <a:pt x="213613" y="127000"/>
                  </a:lnTo>
                  <a:lnTo>
                    <a:pt x="216788" y="124968"/>
                  </a:lnTo>
                  <a:lnTo>
                    <a:pt x="219455" y="122427"/>
                  </a:lnTo>
                  <a:lnTo>
                    <a:pt x="262763" y="78739"/>
                  </a:lnTo>
                  <a:lnTo>
                    <a:pt x="264795" y="76835"/>
                  </a:lnTo>
                  <a:lnTo>
                    <a:pt x="266064" y="74168"/>
                  </a:lnTo>
                  <a:lnTo>
                    <a:pt x="266700" y="72262"/>
                  </a:lnTo>
                  <a:lnTo>
                    <a:pt x="266064" y="69723"/>
                  </a:lnTo>
                  <a:lnTo>
                    <a:pt x="265429" y="68325"/>
                  </a:lnTo>
                  <a:lnTo>
                    <a:pt x="263398" y="66421"/>
                  </a:lnTo>
                  <a:lnTo>
                    <a:pt x="260858" y="65150"/>
                  </a:lnTo>
                  <a:lnTo>
                    <a:pt x="258317" y="64516"/>
                  </a:lnTo>
                  <a:close/>
                </a:path>
              </a:pathLst>
            </a:custGeom>
            <a:ln w="1219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4">
            <a:extLst>
              <a:ext uri="{FF2B5EF4-FFF2-40B4-BE49-F238E27FC236}">
                <a16:creationId xmlns:a16="http://schemas.microsoft.com/office/drawing/2014/main" id="{98FCF953-350C-479F-943C-2FABCF241550}"/>
              </a:ext>
            </a:extLst>
          </p:cNvPr>
          <p:cNvSpPr/>
          <p:nvPr/>
        </p:nvSpPr>
        <p:spPr>
          <a:xfrm>
            <a:off x="3890674" y="3296954"/>
            <a:ext cx="474345" cy="472440"/>
          </a:xfrm>
          <a:custGeom>
            <a:avLst/>
            <a:gdLst/>
            <a:ahLst/>
            <a:cxnLst/>
            <a:rect l="l" t="t" r="r" b="b"/>
            <a:pathLst>
              <a:path w="474345" h="472439">
                <a:moveTo>
                  <a:pt x="236982" y="0"/>
                </a:moveTo>
                <a:lnTo>
                  <a:pt x="189205" y="4800"/>
                </a:lnTo>
                <a:lnTo>
                  <a:pt x="144714" y="18567"/>
                </a:lnTo>
                <a:lnTo>
                  <a:pt x="104458" y="40351"/>
                </a:lnTo>
                <a:lnTo>
                  <a:pt x="69389" y="69199"/>
                </a:lnTo>
                <a:lnTo>
                  <a:pt x="40458" y="104161"/>
                </a:lnTo>
                <a:lnTo>
                  <a:pt x="18615" y="144285"/>
                </a:lnTo>
                <a:lnTo>
                  <a:pt x="4812" y="188622"/>
                </a:lnTo>
                <a:lnTo>
                  <a:pt x="0" y="236220"/>
                </a:lnTo>
                <a:lnTo>
                  <a:pt x="4812" y="283817"/>
                </a:lnTo>
                <a:lnTo>
                  <a:pt x="18615" y="328154"/>
                </a:lnTo>
                <a:lnTo>
                  <a:pt x="40458" y="368278"/>
                </a:lnTo>
                <a:lnTo>
                  <a:pt x="69389" y="403240"/>
                </a:lnTo>
                <a:lnTo>
                  <a:pt x="104458" y="432088"/>
                </a:lnTo>
                <a:lnTo>
                  <a:pt x="144714" y="453872"/>
                </a:lnTo>
                <a:lnTo>
                  <a:pt x="189205" y="467639"/>
                </a:lnTo>
                <a:lnTo>
                  <a:pt x="236982" y="472440"/>
                </a:lnTo>
                <a:lnTo>
                  <a:pt x="284758" y="467639"/>
                </a:lnTo>
                <a:lnTo>
                  <a:pt x="329249" y="453872"/>
                </a:lnTo>
                <a:lnTo>
                  <a:pt x="369505" y="432088"/>
                </a:lnTo>
                <a:lnTo>
                  <a:pt x="404574" y="403240"/>
                </a:lnTo>
                <a:lnTo>
                  <a:pt x="433505" y="368278"/>
                </a:lnTo>
                <a:lnTo>
                  <a:pt x="455348" y="328154"/>
                </a:lnTo>
                <a:lnTo>
                  <a:pt x="469151" y="283817"/>
                </a:lnTo>
                <a:lnTo>
                  <a:pt x="473963" y="236220"/>
                </a:lnTo>
                <a:lnTo>
                  <a:pt x="469151" y="188622"/>
                </a:lnTo>
                <a:lnTo>
                  <a:pt x="455348" y="144285"/>
                </a:lnTo>
                <a:lnTo>
                  <a:pt x="433505" y="104161"/>
                </a:lnTo>
                <a:lnTo>
                  <a:pt x="404574" y="69199"/>
                </a:lnTo>
                <a:lnTo>
                  <a:pt x="369505" y="40351"/>
                </a:lnTo>
                <a:lnTo>
                  <a:pt x="329249" y="18567"/>
                </a:lnTo>
                <a:lnTo>
                  <a:pt x="284758" y="4800"/>
                </a:lnTo>
                <a:lnTo>
                  <a:pt x="23698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9">
            <a:extLst>
              <a:ext uri="{FF2B5EF4-FFF2-40B4-BE49-F238E27FC236}">
                <a16:creationId xmlns:a16="http://schemas.microsoft.com/office/drawing/2014/main" id="{698AE795-30FF-4145-A0CE-F27309D96057}"/>
              </a:ext>
            </a:extLst>
          </p:cNvPr>
          <p:cNvGrpSpPr/>
          <p:nvPr/>
        </p:nvGrpSpPr>
        <p:grpSpPr>
          <a:xfrm>
            <a:off x="3742847" y="3557559"/>
            <a:ext cx="485140" cy="405765"/>
            <a:chOff x="3198876" y="1741932"/>
            <a:chExt cx="485140" cy="405765"/>
          </a:xfrm>
        </p:grpSpPr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0C873E38-8F00-44C9-B73D-8FCD3F5E0DD6}"/>
                </a:ext>
              </a:extLst>
            </p:cNvPr>
            <p:cNvSpPr/>
            <p:nvPr/>
          </p:nvSpPr>
          <p:spPr>
            <a:xfrm>
              <a:off x="3204972" y="1748028"/>
              <a:ext cx="472440" cy="393700"/>
            </a:xfrm>
            <a:custGeom>
              <a:avLst/>
              <a:gdLst/>
              <a:ahLst/>
              <a:cxnLst/>
              <a:rect l="l" t="t" r="r" b="b"/>
              <a:pathLst>
                <a:path w="472439" h="393700">
                  <a:moveTo>
                    <a:pt x="451612" y="68199"/>
                  </a:moveTo>
                  <a:lnTo>
                    <a:pt x="364108" y="68199"/>
                  </a:lnTo>
                  <a:lnTo>
                    <a:pt x="352425" y="20066"/>
                  </a:lnTo>
                  <a:lnTo>
                    <a:pt x="331597" y="0"/>
                  </a:lnTo>
                  <a:lnTo>
                    <a:pt x="327025" y="0"/>
                  </a:lnTo>
                  <a:lnTo>
                    <a:pt x="145414" y="0"/>
                  </a:lnTo>
                  <a:lnTo>
                    <a:pt x="140842" y="0"/>
                  </a:lnTo>
                  <a:lnTo>
                    <a:pt x="136905" y="1270"/>
                  </a:lnTo>
                  <a:lnTo>
                    <a:pt x="108330" y="68199"/>
                  </a:lnTo>
                  <a:lnTo>
                    <a:pt x="86360" y="68199"/>
                  </a:lnTo>
                  <a:lnTo>
                    <a:pt x="86360" y="65532"/>
                  </a:lnTo>
                  <a:lnTo>
                    <a:pt x="85725" y="62992"/>
                  </a:lnTo>
                  <a:lnTo>
                    <a:pt x="84327" y="60960"/>
                  </a:lnTo>
                  <a:lnTo>
                    <a:pt x="82423" y="59055"/>
                  </a:lnTo>
                  <a:lnTo>
                    <a:pt x="81152" y="57150"/>
                  </a:lnTo>
                  <a:lnTo>
                    <a:pt x="78486" y="56387"/>
                  </a:lnTo>
                  <a:lnTo>
                    <a:pt x="75945" y="55118"/>
                  </a:lnTo>
                  <a:lnTo>
                    <a:pt x="73405" y="55118"/>
                  </a:lnTo>
                  <a:lnTo>
                    <a:pt x="54482" y="55118"/>
                  </a:lnTo>
                  <a:lnTo>
                    <a:pt x="51942" y="55118"/>
                  </a:lnTo>
                  <a:lnTo>
                    <a:pt x="49402" y="56387"/>
                  </a:lnTo>
                  <a:lnTo>
                    <a:pt x="47370" y="57150"/>
                  </a:lnTo>
                  <a:lnTo>
                    <a:pt x="45465" y="59055"/>
                  </a:lnTo>
                  <a:lnTo>
                    <a:pt x="43560" y="60960"/>
                  </a:lnTo>
                  <a:lnTo>
                    <a:pt x="42798" y="62992"/>
                  </a:lnTo>
                  <a:lnTo>
                    <a:pt x="41528" y="65532"/>
                  </a:lnTo>
                  <a:lnTo>
                    <a:pt x="41528" y="68199"/>
                  </a:lnTo>
                  <a:lnTo>
                    <a:pt x="20827" y="68199"/>
                  </a:lnTo>
                  <a:lnTo>
                    <a:pt x="16890" y="68834"/>
                  </a:lnTo>
                  <a:lnTo>
                    <a:pt x="12953" y="70104"/>
                  </a:lnTo>
                  <a:lnTo>
                    <a:pt x="9143" y="71374"/>
                  </a:lnTo>
                  <a:lnTo>
                    <a:pt x="5841" y="73913"/>
                  </a:lnTo>
                  <a:lnTo>
                    <a:pt x="3301" y="77216"/>
                  </a:lnTo>
                  <a:lnTo>
                    <a:pt x="2031" y="81152"/>
                  </a:lnTo>
                  <a:lnTo>
                    <a:pt x="634" y="84962"/>
                  </a:lnTo>
                  <a:lnTo>
                    <a:pt x="0" y="88900"/>
                  </a:lnTo>
                  <a:lnTo>
                    <a:pt x="0" y="372364"/>
                  </a:lnTo>
                  <a:lnTo>
                    <a:pt x="16890" y="393192"/>
                  </a:lnTo>
                  <a:lnTo>
                    <a:pt x="20827" y="393192"/>
                  </a:lnTo>
                  <a:lnTo>
                    <a:pt x="451612" y="393192"/>
                  </a:lnTo>
                  <a:lnTo>
                    <a:pt x="455549" y="393192"/>
                  </a:lnTo>
                  <a:lnTo>
                    <a:pt x="459486" y="391922"/>
                  </a:lnTo>
                  <a:lnTo>
                    <a:pt x="472439" y="372364"/>
                  </a:lnTo>
                  <a:lnTo>
                    <a:pt x="472439" y="88900"/>
                  </a:lnTo>
                  <a:lnTo>
                    <a:pt x="471804" y="84962"/>
                  </a:lnTo>
                  <a:lnTo>
                    <a:pt x="470407" y="81152"/>
                  </a:lnTo>
                  <a:lnTo>
                    <a:pt x="469138" y="77216"/>
                  </a:lnTo>
                  <a:lnTo>
                    <a:pt x="451612" y="68199"/>
                  </a:lnTo>
                  <a:close/>
                </a:path>
                <a:path w="472439" h="393700">
                  <a:moveTo>
                    <a:pt x="312419" y="68580"/>
                  </a:moveTo>
                  <a:lnTo>
                    <a:pt x="160019" y="68580"/>
                  </a:lnTo>
                </a:path>
              </a:pathLst>
            </a:custGeom>
            <a:ln w="1219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13EC8DF5-B656-449C-892B-C26EA196A95F}"/>
                </a:ext>
              </a:extLst>
            </p:cNvPr>
            <p:cNvSpPr/>
            <p:nvPr/>
          </p:nvSpPr>
          <p:spPr>
            <a:xfrm>
              <a:off x="3329940" y="1862328"/>
              <a:ext cx="315468" cy="2392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">
            <a:extLst>
              <a:ext uri="{FF2B5EF4-FFF2-40B4-BE49-F238E27FC236}">
                <a16:creationId xmlns:a16="http://schemas.microsoft.com/office/drawing/2014/main" id="{F0B63803-E362-406E-8C38-30CD8454120C}"/>
              </a:ext>
            </a:extLst>
          </p:cNvPr>
          <p:cNvSpPr/>
          <p:nvPr/>
        </p:nvSpPr>
        <p:spPr>
          <a:xfrm>
            <a:off x="5265323" y="3296954"/>
            <a:ext cx="472440" cy="472440"/>
          </a:xfrm>
          <a:custGeom>
            <a:avLst/>
            <a:gdLst/>
            <a:ahLst/>
            <a:cxnLst/>
            <a:rect l="l" t="t" r="r" b="b"/>
            <a:pathLst>
              <a:path w="472440" h="472439">
                <a:moveTo>
                  <a:pt x="236220" y="0"/>
                </a:moveTo>
                <a:lnTo>
                  <a:pt x="188622" y="4800"/>
                </a:lnTo>
                <a:lnTo>
                  <a:pt x="144285" y="18567"/>
                </a:lnTo>
                <a:lnTo>
                  <a:pt x="104161" y="40351"/>
                </a:lnTo>
                <a:lnTo>
                  <a:pt x="69199" y="69199"/>
                </a:lnTo>
                <a:lnTo>
                  <a:pt x="40351" y="104161"/>
                </a:lnTo>
                <a:lnTo>
                  <a:pt x="18567" y="144285"/>
                </a:lnTo>
                <a:lnTo>
                  <a:pt x="4800" y="188622"/>
                </a:lnTo>
                <a:lnTo>
                  <a:pt x="0" y="236220"/>
                </a:lnTo>
                <a:lnTo>
                  <a:pt x="4800" y="283817"/>
                </a:lnTo>
                <a:lnTo>
                  <a:pt x="18567" y="328154"/>
                </a:lnTo>
                <a:lnTo>
                  <a:pt x="40351" y="368278"/>
                </a:lnTo>
                <a:lnTo>
                  <a:pt x="69199" y="403240"/>
                </a:lnTo>
                <a:lnTo>
                  <a:pt x="104161" y="432088"/>
                </a:lnTo>
                <a:lnTo>
                  <a:pt x="144285" y="453872"/>
                </a:lnTo>
                <a:lnTo>
                  <a:pt x="188622" y="467639"/>
                </a:lnTo>
                <a:lnTo>
                  <a:pt x="236220" y="472440"/>
                </a:lnTo>
                <a:lnTo>
                  <a:pt x="283817" y="467639"/>
                </a:lnTo>
                <a:lnTo>
                  <a:pt x="328154" y="453872"/>
                </a:lnTo>
                <a:lnTo>
                  <a:pt x="368278" y="432088"/>
                </a:lnTo>
                <a:lnTo>
                  <a:pt x="403240" y="403240"/>
                </a:lnTo>
                <a:lnTo>
                  <a:pt x="432088" y="368278"/>
                </a:lnTo>
                <a:lnTo>
                  <a:pt x="453872" y="328154"/>
                </a:lnTo>
                <a:lnTo>
                  <a:pt x="467639" y="283817"/>
                </a:lnTo>
                <a:lnTo>
                  <a:pt x="472440" y="236220"/>
                </a:lnTo>
                <a:lnTo>
                  <a:pt x="467639" y="188622"/>
                </a:lnTo>
                <a:lnTo>
                  <a:pt x="453872" y="144285"/>
                </a:lnTo>
                <a:lnTo>
                  <a:pt x="432088" y="104161"/>
                </a:lnTo>
                <a:lnTo>
                  <a:pt x="403240" y="69199"/>
                </a:lnTo>
                <a:lnTo>
                  <a:pt x="368278" y="40351"/>
                </a:lnTo>
                <a:lnTo>
                  <a:pt x="328154" y="18567"/>
                </a:lnTo>
                <a:lnTo>
                  <a:pt x="283817" y="4800"/>
                </a:lnTo>
                <a:lnTo>
                  <a:pt x="236220" y="0"/>
                </a:lnTo>
                <a:close/>
              </a:path>
            </a:pathLst>
          </a:custGeom>
          <a:solidFill>
            <a:srgbClr val="F66F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12">
            <a:extLst>
              <a:ext uri="{FF2B5EF4-FFF2-40B4-BE49-F238E27FC236}">
                <a16:creationId xmlns:a16="http://schemas.microsoft.com/office/drawing/2014/main" id="{F2E80132-D8E2-48CA-A4FD-B32C9D331ED6}"/>
              </a:ext>
            </a:extLst>
          </p:cNvPr>
          <p:cNvGrpSpPr/>
          <p:nvPr/>
        </p:nvGrpSpPr>
        <p:grpSpPr>
          <a:xfrm>
            <a:off x="5128164" y="3493550"/>
            <a:ext cx="485140" cy="469900"/>
            <a:chOff x="6970776" y="1677923"/>
            <a:chExt cx="485140" cy="469900"/>
          </a:xfrm>
        </p:grpSpPr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79E559E8-7E93-4651-9E30-338A7E0D370B}"/>
                </a:ext>
              </a:extLst>
            </p:cNvPr>
            <p:cNvSpPr/>
            <p:nvPr/>
          </p:nvSpPr>
          <p:spPr>
            <a:xfrm>
              <a:off x="6976872" y="1862327"/>
              <a:ext cx="398145" cy="236220"/>
            </a:xfrm>
            <a:custGeom>
              <a:avLst/>
              <a:gdLst/>
              <a:ahLst/>
              <a:cxnLst/>
              <a:rect l="l" t="t" r="r" b="b"/>
              <a:pathLst>
                <a:path w="398145" h="236219">
                  <a:moveTo>
                    <a:pt x="323850" y="236220"/>
                  </a:moveTo>
                  <a:lnTo>
                    <a:pt x="327786" y="235585"/>
                  </a:lnTo>
                  <a:lnTo>
                    <a:pt x="331724" y="234188"/>
                  </a:lnTo>
                  <a:lnTo>
                    <a:pt x="334899" y="231648"/>
                  </a:lnTo>
                  <a:lnTo>
                    <a:pt x="336930" y="228473"/>
                  </a:lnTo>
                  <a:lnTo>
                    <a:pt x="364108" y="171958"/>
                  </a:lnTo>
                  <a:lnTo>
                    <a:pt x="378968" y="131699"/>
                  </a:lnTo>
                  <a:lnTo>
                    <a:pt x="391286" y="84328"/>
                  </a:lnTo>
                  <a:lnTo>
                    <a:pt x="397128" y="32512"/>
                  </a:lnTo>
                  <a:lnTo>
                    <a:pt x="397763" y="14224"/>
                  </a:lnTo>
                  <a:lnTo>
                    <a:pt x="397763" y="11684"/>
                  </a:lnTo>
                  <a:lnTo>
                    <a:pt x="396494" y="9144"/>
                  </a:lnTo>
                  <a:lnTo>
                    <a:pt x="395097" y="6476"/>
                  </a:lnTo>
                  <a:lnTo>
                    <a:pt x="393826" y="3937"/>
                  </a:lnTo>
                  <a:lnTo>
                    <a:pt x="391286" y="2539"/>
                  </a:lnTo>
                  <a:lnTo>
                    <a:pt x="388747" y="635"/>
                  </a:lnTo>
                  <a:lnTo>
                    <a:pt x="386079" y="0"/>
                  </a:lnTo>
                  <a:lnTo>
                    <a:pt x="382904" y="0"/>
                  </a:lnTo>
                  <a:lnTo>
                    <a:pt x="88773" y="0"/>
                  </a:lnTo>
                  <a:lnTo>
                    <a:pt x="85598" y="0"/>
                  </a:lnTo>
                  <a:lnTo>
                    <a:pt x="82930" y="635"/>
                  </a:lnTo>
                  <a:lnTo>
                    <a:pt x="80391" y="2539"/>
                  </a:lnTo>
                  <a:lnTo>
                    <a:pt x="77724" y="3937"/>
                  </a:lnTo>
                  <a:lnTo>
                    <a:pt x="76453" y="6476"/>
                  </a:lnTo>
                  <a:lnTo>
                    <a:pt x="75183" y="9144"/>
                  </a:lnTo>
                  <a:lnTo>
                    <a:pt x="73913" y="11684"/>
                  </a:lnTo>
                  <a:lnTo>
                    <a:pt x="73913" y="14224"/>
                  </a:lnTo>
                  <a:lnTo>
                    <a:pt x="73913" y="18796"/>
                  </a:lnTo>
                  <a:lnTo>
                    <a:pt x="68072" y="16891"/>
                  </a:lnTo>
                  <a:lnTo>
                    <a:pt x="62864" y="15621"/>
                  </a:lnTo>
                  <a:lnTo>
                    <a:pt x="57023" y="14859"/>
                  </a:lnTo>
                  <a:lnTo>
                    <a:pt x="51816" y="14224"/>
                  </a:lnTo>
                  <a:lnTo>
                    <a:pt x="46735" y="14859"/>
                  </a:lnTo>
                  <a:lnTo>
                    <a:pt x="41528" y="15621"/>
                  </a:lnTo>
                  <a:lnTo>
                    <a:pt x="36322" y="16891"/>
                  </a:lnTo>
                  <a:lnTo>
                    <a:pt x="31750" y="18796"/>
                  </a:lnTo>
                  <a:lnTo>
                    <a:pt x="27177" y="20700"/>
                  </a:lnTo>
                  <a:lnTo>
                    <a:pt x="22732" y="23368"/>
                  </a:lnTo>
                  <a:lnTo>
                    <a:pt x="18796" y="26670"/>
                  </a:lnTo>
                  <a:lnTo>
                    <a:pt x="14858" y="29845"/>
                  </a:lnTo>
                  <a:lnTo>
                    <a:pt x="11683" y="33147"/>
                  </a:lnTo>
                  <a:lnTo>
                    <a:pt x="9144" y="37592"/>
                  </a:lnTo>
                  <a:lnTo>
                    <a:pt x="6476" y="41529"/>
                  </a:lnTo>
                  <a:lnTo>
                    <a:pt x="3936" y="46101"/>
                  </a:lnTo>
                  <a:lnTo>
                    <a:pt x="2667" y="50673"/>
                  </a:lnTo>
                  <a:lnTo>
                    <a:pt x="1270" y="55880"/>
                  </a:lnTo>
                  <a:lnTo>
                    <a:pt x="0" y="60960"/>
                  </a:lnTo>
                  <a:lnTo>
                    <a:pt x="0" y="66167"/>
                  </a:lnTo>
                  <a:lnTo>
                    <a:pt x="9778" y="103124"/>
                  </a:lnTo>
                  <a:lnTo>
                    <a:pt x="34417" y="135636"/>
                  </a:lnTo>
                  <a:lnTo>
                    <a:pt x="68706" y="158369"/>
                  </a:lnTo>
                  <a:lnTo>
                    <a:pt x="104901" y="167386"/>
                  </a:lnTo>
                  <a:lnTo>
                    <a:pt x="108203" y="176530"/>
                  </a:lnTo>
                  <a:lnTo>
                    <a:pt x="112141" y="184912"/>
                  </a:lnTo>
                  <a:lnTo>
                    <a:pt x="119887" y="201803"/>
                  </a:lnTo>
                  <a:lnTo>
                    <a:pt x="127634" y="216027"/>
                  </a:lnTo>
                  <a:lnTo>
                    <a:pt x="134747" y="228473"/>
                  </a:lnTo>
                  <a:lnTo>
                    <a:pt x="136651" y="231648"/>
                  </a:lnTo>
                  <a:lnTo>
                    <a:pt x="139953" y="234188"/>
                  </a:lnTo>
                  <a:lnTo>
                    <a:pt x="143891" y="235585"/>
                  </a:lnTo>
                  <a:lnTo>
                    <a:pt x="147700" y="236220"/>
                  </a:lnTo>
                </a:path>
              </a:pathLst>
            </a:custGeom>
            <a:ln w="1219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4">
              <a:extLst>
                <a:ext uri="{FF2B5EF4-FFF2-40B4-BE49-F238E27FC236}">
                  <a16:creationId xmlns:a16="http://schemas.microsoft.com/office/drawing/2014/main" id="{E1A20FAF-C6AA-4B7B-BA8E-BD63D6348F58}"/>
                </a:ext>
              </a:extLst>
            </p:cNvPr>
            <p:cNvSpPr/>
            <p:nvPr/>
          </p:nvSpPr>
          <p:spPr>
            <a:xfrm>
              <a:off x="6999732" y="1900427"/>
              <a:ext cx="77724" cy="1036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5">
              <a:extLst>
                <a:ext uri="{FF2B5EF4-FFF2-40B4-BE49-F238E27FC236}">
                  <a16:creationId xmlns:a16="http://schemas.microsoft.com/office/drawing/2014/main" id="{28758875-9094-4325-A183-0B77672B570A}"/>
                </a:ext>
              </a:extLst>
            </p:cNvPr>
            <p:cNvSpPr/>
            <p:nvPr/>
          </p:nvSpPr>
          <p:spPr>
            <a:xfrm>
              <a:off x="6976872" y="2100071"/>
              <a:ext cx="472440" cy="41275"/>
            </a:xfrm>
            <a:custGeom>
              <a:avLst/>
              <a:gdLst/>
              <a:ahLst/>
              <a:cxnLst/>
              <a:rect l="l" t="t" r="r" b="b"/>
              <a:pathLst>
                <a:path w="472440" h="41275">
                  <a:moveTo>
                    <a:pt x="442595" y="41147"/>
                  </a:moveTo>
                  <a:lnTo>
                    <a:pt x="29845" y="41147"/>
                  </a:lnTo>
                  <a:lnTo>
                    <a:pt x="26670" y="40512"/>
                  </a:lnTo>
                  <a:lnTo>
                    <a:pt x="23368" y="39877"/>
                  </a:lnTo>
                  <a:lnTo>
                    <a:pt x="634" y="6476"/>
                  </a:lnTo>
                  <a:lnTo>
                    <a:pt x="0" y="0"/>
                  </a:lnTo>
                  <a:lnTo>
                    <a:pt x="472439" y="0"/>
                  </a:lnTo>
                  <a:lnTo>
                    <a:pt x="454278" y="36575"/>
                  </a:lnTo>
                  <a:lnTo>
                    <a:pt x="445770" y="40512"/>
                  </a:lnTo>
                  <a:lnTo>
                    <a:pt x="442595" y="41147"/>
                  </a:lnTo>
                  <a:close/>
                </a:path>
              </a:pathLst>
            </a:custGeom>
            <a:ln w="1219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6">
              <a:extLst>
                <a:ext uri="{FF2B5EF4-FFF2-40B4-BE49-F238E27FC236}">
                  <a16:creationId xmlns:a16="http://schemas.microsoft.com/office/drawing/2014/main" id="{161997F9-287B-433F-BE5A-144443B99948}"/>
                </a:ext>
              </a:extLst>
            </p:cNvPr>
            <p:cNvSpPr/>
            <p:nvPr/>
          </p:nvSpPr>
          <p:spPr>
            <a:xfrm>
              <a:off x="7144512" y="1677923"/>
              <a:ext cx="123444" cy="1341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Google Shape;590;p34">
            <a:extLst>
              <a:ext uri="{FF2B5EF4-FFF2-40B4-BE49-F238E27FC236}">
                <a16:creationId xmlns:a16="http://schemas.microsoft.com/office/drawing/2014/main" id="{AC21FADD-D08D-46BF-A37E-83E851D57A49}"/>
              </a:ext>
            </a:extLst>
          </p:cNvPr>
          <p:cNvSpPr txBox="1"/>
          <p:nvPr/>
        </p:nvSpPr>
        <p:spPr>
          <a:xfrm>
            <a:off x="6747168" y="3323762"/>
            <a:ext cx="2545231" cy="102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Dev Tools</a:t>
            </a:r>
            <a:endParaRPr lang="es" sz="16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Actualiza los cambios en tu vista y funcionalidad de forma inmediata.</a:t>
            </a:r>
            <a:endParaRPr sz="16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pic>
        <p:nvPicPr>
          <p:cNvPr id="48" name="Picture 17">
            <a:extLst>
              <a:ext uri="{FF2B5EF4-FFF2-40B4-BE49-F238E27FC236}">
                <a16:creationId xmlns:a16="http://schemas.microsoft.com/office/drawing/2014/main" id="{18E4ACAB-5E56-4D5E-A2AF-84EF4EE7DE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44" name="Google Shape;2611;p47">
            <a:extLst>
              <a:ext uri="{FF2B5EF4-FFF2-40B4-BE49-F238E27FC236}">
                <a16:creationId xmlns:a16="http://schemas.microsoft.com/office/drawing/2014/main" id="{D3F41332-804C-495D-BFDB-630F3C58A56B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6" name="Google Shape;10447;p61">
            <a:extLst>
              <a:ext uri="{FF2B5EF4-FFF2-40B4-BE49-F238E27FC236}">
                <a16:creationId xmlns:a16="http://schemas.microsoft.com/office/drawing/2014/main" id="{35286696-229F-4152-93EF-9347E9D25C78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47" name="Google Shape;10448;p61">
              <a:extLst>
                <a:ext uri="{FF2B5EF4-FFF2-40B4-BE49-F238E27FC236}">
                  <a16:creationId xmlns:a16="http://schemas.microsoft.com/office/drawing/2014/main" id="{834BAB5E-B346-4744-9780-8FF7269FF7A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49" name="Google Shape;10449;p61">
              <a:extLst>
                <a:ext uri="{FF2B5EF4-FFF2-40B4-BE49-F238E27FC236}">
                  <a16:creationId xmlns:a16="http://schemas.microsoft.com/office/drawing/2014/main" id="{31EA93FE-1CDB-49F3-A12F-3177BBB3BA03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Google Shape;10450;p61">
              <a:extLst>
                <a:ext uri="{FF2B5EF4-FFF2-40B4-BE49-F238E27FC236}">
                  <a16:creationId xmlns:a16="http://schemas.microsoft.com/office/drawing/2014/main" id="{BA35983E-2598-4B3D-AABF-0634053CBD05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51" name="Google Shape;10451;p61">
              <a:extLst>
                <a:ext uri="{FF2B5EF4-FFF2-40B4-BE49-F238E27FC236}">
                  <a16:creationId xmlns:a16="http://schemas.microsoft.com/office/drawing/2014/main" id="{723D06E6-A442-445C-AD3E-595E10352E08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oogle Shape;10460;p61">
            <a:extLst>
              <a:ext uri="{FF2B5EF4-FFF2-40B4-BE49-F238E27FC236}">
                <a16:creationId xmlns:a16="http://schemas.microsoft.com/office/drawing/2014/main" id="{B6B74C70-74C3-41CD-961D-60DD7C03E218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53" name="Google Shape;10461;p61">
              <a:extLst>
                <a:ext uri="{FF2B5EF4-FFF2-40B4-BE49-F238E27FC236}">
                  <a16:creationId xmlns:a16="http://schemas.microsoft.com/office/drawing/2014/main" id="{5DF79758-5A3C-4914-8F43-9D2F13DA72C5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" name="Google Shape;10462;p61">
              <a:extLst>
                <a:ext uri="{FF2B5EF4-FFF2-40B4-BE49-F238E27FC236}">
                  <a16:creationId xmlns:a16="http://schemas.microsoft.com/office/drawing/2014/main" id="{6973411C-F82F-42A1-B43B-43333EFA8FBF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55" name="Google Shape;2611;p47">
            <a:extLst>
              <a:ext uri="{FF2B5EF4-FFF2-40B4-BE49-F238E27FC236}">
                <a16:creationId xmlns:a16="http://schemas.microsoft.com/office/drawing/2014/main" id="{B61D4D48-6D44-456C-8AE6-CAB0BF40C3E0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56" name="Google Shape;7325;p55">
            <a:extLst>
              <a:ext uri="{FF2B5EF4-FFF2-40B4-BE49-F238E27FC236}">
                <a16:creationId xmlns:a16="http://schemas.microsoft.com/office/drawing/2014/main" id="{F6CDA37D-9DC9-4393-9BF3-A1FCFF59A9AD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57" name="Google Shape;7326;p55">
              <a:extLst>
                <a:ext uri="{FF2B5EF4-FFF2-40B4-BE49-F238E27FC236}">
                  <a16:creationId xmlns:a16="http://schemas.microsoft.com/office/drawing/2014/main" id="{5CCB10D7-585A-48A6-B967-65475D644BFA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8" name="Google Shape;7327;p55">
              <a:extLst>
                <a:ext uri="{FF2B5EF4-FFF2-40B4-BE49-F238E27FC236}">
                  <a16:creationId xmlns:a16="http://schemas.microsoft.com/office/drawing/2014/main" id="{ADE7F641-B87A-4A6B-9733-2E942D6ECF1E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9" name="Google Shape;7328;p55">
              <a:extLst>
                <a:ext uri="{FF2B5EF4-FFF2-40B4-BE49-F238E27FC236}">
                  <a16:creationId xmlns:a16="http://schemas.microsoft.com/office/drawing/2014/main" id="{FC66D758-A7B7-49E4-8E7C-9DE18DC2A23D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0" name="Google Shape;7329;p55">
              <a:extLst>
                <a:ext uri="{FF2B5EF4-FFF2-40B4-BE49-F238E27FC236}">
                  <a16:creationId xmlns:a16="http://schemas.microsoft.com/office/drawing/2014/main" id="{79AF267E-3925-4301-ADD4-437DFBAD4DC9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1" name="Google Shape;7330;p55">
              <a:extLst>
                <a:ext uri="{FF2B5EF4-FFF2-40B4-BE49-F238E27FC236}">
                  <a16:creationId xmlns:a16="http://schemas.microsoft.com/office/drawing/2014/main" id="{3247EC4C-1570-4A9E-BF76-B87984D0BAD6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2" name="Google Shape;7331;p55">
              <a:extLst>
                <a:ext uri="{FF2B5EF4-FFF2-40B4-BE49-F238E27FC236}">
                  <a16:creationId xmlns:a16="http://schemas.microsoft.com/office/drawing/2014/main" id="{6AC49917-ECAA-4F06-9ED9-C01ACE01206A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3" name="Google Shape;7332;p55">
              <a:extLst>
                <a:ext uri="{FF2B5EF4-FFF2-40B4-BE49-F238E27FC236}">
                  <a16:creationId xmlns:a16="http://schemas.microsoft.com/office/drawing/2014/main" id="{A1C5F01B-E49C-43E7-ACD5-E47B741DDE23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64" name="Google Shape;2611;p47">
            <a:extLst>
              <a:ext uri="{FF2B5EF4-FFF2-40B4-BE49-F238E27FC236}">
                <a16:creationId xmlns:a16="http://schemas.microsoft.com/office/drawing/2014/main" id="{FC72A13B-AF33-4211-8A46-7232B0CB73B6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14056" y="681622"/>
            <a:ext cx="4128689" cy="3780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 txBox="1">
            <a:spLocks noGrp="1"/>
          </p:cNvSpPr>
          <p:nvPr>
            <p:ph type="ctrTitle" idx="2"/>
          </p:nvPr>
        </p:nvSpPr>
        <p:spPr>
          <a:xfrm rot="16200000">
            <a:off x="774482" y="2282850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Demo Ejercicio</a:t>
            </a:r>
            <a:endParaRPr sz="4400" dirty="0"/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2296F230-921C-4788-87BE-4CA370269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1253E3DB-A535-40A0-BF61-8CB4101AC90D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468DEDBF-699C-441D-94D5-9784675EA309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BBEA3CDC-20D4-4A50-A624-AD51B3DC1CA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E444725B-DB41-4E63-BE45-56486F9186D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A6A188AF-CFD8-4A37-BB58-790347048121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1;p61">
              <a:extLst>
                <a:ext uri="{FF2B5EF4-FFF2-40B4-BE49-F238E27FC236}">
                  <a16:creationId xmlns:a16="http://schemas.microsoft.com/office/drawing/2014/main" id="{193A1DFA-1CC4-4509-8FAB-56C8863D1070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10460;p61">
            <a:extLst>
              <a:ext uri="{FF2B5EF4-FFF2-40B4-BE49-F238E27FC236}">
                <a16:creationId xmlns:a16="http://schemas.microsoft.com/office/drawing/2014/main" id="{82D3B173-B001-431F-BD61-80309B50B182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3" name="Google Shape;10461;p61">
              <a:extLst>
                <a:ext uri="{FF2B5EF4-FFF2-40B4-BE49-F238E27FC236}">
                  <a16:creationId xmlns:a16="http://schemas.microsoft.com/office/drawing/2014/main" id="{DD3A9DFC-582B-40A8-A04F-3FE84AF0E537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Google Shape;10462;p61">
              <a:extLst>
                <a:ext uri="{FF2B5EF4-FFF2-40B4-BE49-F238E27FC236}">
                  <a16:creationId xmlns:a16="http://schemas.microsoft.com/office/drawing/2014/main" id="{1C4E5EAD-2974-4F4A-89AC-C4346D05C6B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5" name="Google Shape;2611;p47">
            <a:extLst>
              <a:ext uri="{FF2B5EF4-FFF2-40B4-BE49-F238E27FC236}">
                <a16:creationId xmlns:a16="http://schemas.microsoft.com/office/drawing/2014/main" id="{20BB5421-BEC3-431D-A810-71798836BCBF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6" name="Google Shape;7325;p55">
            <a:extLst>
              <a:ext uri="{FF2B5EF4-FFF2-40B4-BE49-F238E27FC236}">
                <a16:creationId xmlns:a16="http://schemas.microsoft.com/office/drawing/2014/main" id="{7DB9BBF6-B30D-484C-A049-F81A6F0C8C15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7" name="Google Shape;7326;p55">
              <a:extLst>
                <a:ext uri="{FF2B5EF4-FFF2-40B4-BE49-F238E27FC236}">
                  <a16:creationId xmlns:a16="http://schemas.microsoft.com/office/drawing/2014/main" id="{2573BFEC-019C-4E8D-9DC2-8F939D8DC4A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7;p55">
              <a:extLst>
                <a:ext uri="{FF2B5EF4-FFF2-40B4-BE49-F238E27FC236}">
                  <a16:creationId xmlns:a16="http://schemas.microsoft.com/office/drawing/2014/main" id="{76A2E45E-71CD-4073-8019-08D1F2316FA5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8;p55">
              <a:extLst>
                <a:ext uri="{FF2B5EF4-FFF2-40B4-BE49-F238E27FC236}">
                  <a16:creationId xmlns:a16="http://schemas.microsoft.com/office/drawing/2014/main" id="{B1BCAFDB-F6D0-4BB7-A793-68099B31A39D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9;p55">
              <a:extLst>
                <a:ext uri="{FF2B5EF4-FFF2-40B4-BE49-F238E27FC236}">
                  <a16:creationId xmlns:a16="http://schemas.microsoft.com/office/drawing/2014/main" id="{1181E514-8163-44A9-AB2D-2282DA20F28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0;p55">
              <a:extLst>
                <a:ext uri="{FF2B5EF4-FFF2-40B4-BE49-F238E27FC236}">
                  <a16:creationId xmlns:a16="http://schemas.microsoft.com/office/drawing/2014/main" id="{1995EE59-3151-46A8-AFA2-ABB84EB5D696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1;p55">
              <a:extLst>
                <a:ext uri="{FF2B5EF4-FFF2-40B4-BE49-F238E27FC236}">
                  <a16:creationId xmlns:a16="http://schemas.microsoft.com/office/drawing/2014/main" id="{DB3BD4FC-2B74-476A-ACD9-46DF67A55F6E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2;p55">
              <a:extLst>
                <a:ext uri="{FF2B5EF4-FFF2-40B4-BE49-F238E27FC236}">
                  <a16:creationId xmlns:a16="http://schemas.microsoft.com/office/drawing/2014/main" id="{FB448BF6-FF92-45F7-8326-1419F76E43C5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4" name="Google Shape;2611;p47">
            <a:extLst>
              <a:ext uri="{FF2B5EF4-FFF2-40B4-BE49-F238E27FC236}">
                <a16:creationId xmlns:a16="http://schemas.microsoft.com/office/drawing/2014/main" id="{516FD090-2C3D-475F-9948-1A5A6409C845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750;p39">
            <a:extLst>
              <a:ext uri="{FF2B5EF4-FFF2-40B4-BE49-F238E27FC236}">
                <a16:creationId xmlns:a16="http://schemas.microsoft.com/office/drawing/2014/main" id="{B5520F8B-5738-4438-A38E-BDB22D0F103B}"/>
              </a:ext>
            </a:extLst>
          </p:cNvPr>
          <p:cNvSpPr/>
          <p:nvPr/>
        </p:nvSpPr>
        <p:spPr>
          <a:xfrm flipH="1">
            <a:off x="163286" y="1654630"/>
            <a:ext cx="8805196" cy="3276599"/>
          </a:xfrm>
          <a:prstGeom prst="rect">
            <a:avLst/>
          </a:prstGeom>
          <a:solidFill>
            <a:srgbClr val="44C4BF"/>
          </a:solidFill>
          <a:ln w="19050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A275C8-015D-46ED-A8ED-1ACCB50C011C}"/>
              </a:ext>
            </a:extLst>
          </p:cNvPr>
          <p:cNvSpPr/>
          <p:nvPr/>
        </p:nvSpPr>
        <p:spPr>
          <a:xfrm>
            <a:off x="385770" y="1861768"/>
            <a:ext cx="83602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Una empresa necesita gestionar el registro  y grabado de   sus clientes y  sus facturas para tener todos  los registros, como de </a:t>
            </a:r>
            <a:r>
              <a:rPr lang="es-ES" sz="20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rultado</a:t>
            </a: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 final se espera  que se  pueda acceder a los datos y realizar un ABM!!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Se solicita un programa que  permita la creación de un nuevo cliente con los siguientes datos: 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Identificador único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Nombre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Apellido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Email</a:t>
            </a:r>
            <a:b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20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- Fecha</a:t>
            </a:r>
            <a:endParaRPr lang="es-AR" sz="2000" dirty="0">
              <a:solidFill>
                <a:schemeClr val="bg1"/>
              </a:solidFill>
              <a:latin typeface="Saira Extra Condensed" panose="020B0604020202020204" charset="0"/>
              <a:cs typeface="Saira Extra Condensed" panose="020B0604020202020204" charset="0"/>
            </a:endParaRPr>
          </a:p>
        </p:txBody>
      </p:sp>
      <p:pic>
        <p:nvPicPr>
          <p:cNvPr id="40" name="Picture 17">
            <a:extLst>
              <a:ext uri="{FF2B5EF4-FFF2-40B4-BE49-F238E27FC236}">
                <a16:creationId xmlns:a16="http://schemas.microsoft.com/office/drawing/2014/main" id="{72C3E476-B6CF-4170-A14B-A6A3B2C4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E4AA3FFC-1E73-4FA7-9356-31ABB76BD5E8}"/>
              </a:ext>
            </a:extLst>
          </p:cNvPr>
          <p:cNvSpPr txBox="1">
            <a:spLocks/>
          </p:cNvSpPr>
          <p:nvPr/>
        </p:nvSpPr>
        <p:spPr>
          <a:xfrm flipH="1">
            <a:off x="4668768" y="104113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08479CA7-D70F-40DC-8D96-9DDD5E1C6244}"/>
              </a:ext>
            </a:extLst>
          </p:cNvPr>
          <p:cNvGrpSpPr/>
          <p:nvPr/>
        </p:nvGrpSpPr>
        <p:grpSpPr>
          <a:xfrm>
            <a:off x="4483016" y="148835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1983B9B2-97D8-4B2E-B2FC-4A1C606961A4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C8534F5F-6E97-490D-BFC7-150BC8BFAD04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559A154E-6EAC-431B-ADCC-A9DEDF21E487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6C5B5041-246A-44C4-8436-22E9647EA3B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D8E94939-8C96-40D6-95AE-15571C1DE2C3}"/>
              </a:ext>
            </a:extLst>
          </p:cNvPr>
          <p:cNvGrpSpPr/>
          <p:nvPr/>
        </p:nvGrpSpPr>
        <p:grpSpPr>
          <a:xfrm>
            <a:off x="5936869" y="148834"/>
            <a:ext cx="161361" cy="151382"/>
            <a:chOff x="4201447" y="3817349"/>
            <a:chExt cx="346024" cy="345674"/>
          </a:xfrm>
        </p:grpSpPr>
        <p:sp>
          <p:nvSpPr>
            <p:cNvPr id="12" name="Google Shape;10461;p61">
              <a:extLst>
                <a:ext uri="{FF2B5EF4-FFF2-40B4-BE49-F238E27FC236}">
                  <a16:creationId xmlns:a16="http://schemas.microsoft.com/office/drawing/2014/main" id="{D9C4D35D-05A3-4609-85BB-85018EF01D2E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" name="Google Shape;10462;p61">
              <a:extLst>
                <a:ext uri="{FF2B5EF4-FFF2-40B4-BE49-F238E27FC236}">
                  <a16:creationId xmlns:a16="http://schemas.microsoft.com/office/drawing/2014/main" id="{52BF9672-4B74-4193-B64D-AC28E73C479D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4" name="Google Shape;2611;p47">
            <a:extLst>
              <a:ext uri="{FF2B5EF4-FFF2-40B4-BE49-F238E27FC236}">
                <a16:creationId xmlns:a16="http://schemas.microsoft.com/office/drawing/2014/main" id="{9B691AA8-DCE7-434F-BC71-ACB58A5EE2E4}"/>
              </a:ext>
            </a:extLst>
          </p:cNvPr>
          <p:cNvSpPr txBox="1">
            <a:spLocks/>
          </p:cNvSpPr>
          <p:nvPr/>
        </p:nvSpPr>
        <p:spPr>
          <a:xfrm flipH="1">
            <a:off x="4103522" y="107301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5" name="Google Shape;7325;p55">
            <a:extLst>
              <a:ext uri="{FF2B5EF4-FFF2-40B4-BE49-F238E27FC236}">
                <a16:creationId xmlns:a16="http://schemas.microsoft.com/office/drawing/2014/main" id="{283ED05A-41D6-46EE-AC2D-08536AD98F29}"/>
              </a:ext>
            </a:extLst>
          </p:cNvPr>
          <p:cNvGrpSpPr/>
          <p:nvPr/>
        </p:nvGrpSpPr>
        <p:grpSpPr>
          <a:xfrm>
            <a:off x="7074191" y="149862"/>
            <a:ext cx="161376" cy="152345"/>
            <a:chOff x="6896644" y="3216007"/>
            <a:chExt cx="322917" cy="347876"/>
          </a:xfrm>
        </p:grpSpPr>
        <p:sp>
          <p:nvSpPr>
            <p:cNvPr id="16" name="Google Shape;7326;p55">
              <a:extLst>
                <a:ext uri="{FF2B5EF4-FFF2-40B4-BE49-F238E27FC236}">
                  <a16:creationId xmlns:a16="http://schemas.microsoft.com/office/drawing/2014/main" id="{669A445B-140C-4AB5-A055-E4AB74807755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" name="Google Shape;7327;p55">
              <a:extLst>
                <a:ext uri="{FF2B5EF4-FFF2-40B4-BE49-F238E27FC236}">
                  <a16:creationId xmlns:a16="http://schemas.microsoft.com/office/drawing/2014/main" id="{62D8708F-282C-43F9-B774-AB2E0BB6595A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8;p55">
              <a:extLst>
                <a:ext uri="{FF2B5EF4-FFF2-40B4-BE49-F238E27FC236}">
                  <a16:creationId xmlns:a16="http://schemas.microsoft.com/office/drawing/2014/main" id="{597DBD03-9257-4089-960A-17169468561E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9;p55">
              <a:extLst>
                <a:ext uri="{FF2B5EF4-FFF2-40B4-BE49-F238E27FC236}">
                  <a16:creationId xmlns:a16="http://schemas.microsoft.com/office/drawing/2014/main" id="{513B9890-C737-47EA-A7CA-CA25AEEE1781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30;p55">
              <a:extLst>
                <a:ext uri="{FF2B5EF4-FFF2-40B4-BE49-F238E27FC236}">
                  <a16:creationId xmlns:a16="http://schemas.microsoft.com/office/drawing/2014/main" id="{7EF5EC05-8122-4047-8405-AA640019E6E7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1;p55">
              <a:extLst>
                <a:ext uri="{FF2B5EF4-FFF2-40B4-BE49-F238E27FC236}">
                  <a16:creationId xmlns:a16="http://schemas.microsoft.com/office/drawing/2014/main" id="{E8098429-9441-4F35-B86B-0B9A4ED1BCA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2;p55">
              <a:extLst>
                <a:ext uri="{FF2B5EF4-FFF2-40B4-BE49-F238E27FC236}">
                  <a16:creationId xmlns:a16="http://schemas.microsoft.com/office/drawing/2014/main" id="{B1D0314B-E7BA-4D6E-858C-04ADD87EC1BC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3" name="Google Shape;2611;p47">
            <a:extLst>
              <a:ext uri="{FF2B5EF4-FFF2-40B4-BE49-F238E27FC236}">
                <a16:creationId xmlns:a16="http://schemas.microsoft.com/office/drawing/2014/main" id="{521999D0-B029-4B47-8F38-6CF7EEA1779A}"/>
              </a:ext>
            </a:extLst>
          </p:cNvPr>
          <p:cNvSpPr txBox="1">
            <a:spLocks/>
          </p:cNvSpPr>
          <p:nvPr/>
        </p:nvSpPr>
        <p:spPr>
          <a:xfrm flipH="1">
            <a:off x="6408629" y="100925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50;p39">
            <a:extLst>
              <a:ext uri="{FF2B5EF4-FFF2-40B4-BE49-F238E27FC236}">
                <a16:creationId xmlns:a16="http://schemas.microsoft.com/office/drawing/2014/main" id="{DEC44405-75E0-4761-8AC5-B8BE962A2A2F}"/>
              </a:ext>
            </a:extLst>
          </p:cNvPr>
          <p:cNvSpPr/>
          <p:nvPr/>
        </p:nvSpPr>
        <p:spPr>
          <a:xfrm flipH="1">
            <a:off x="163286" y="1110343"/>
            <a:ext cx="8805196" cy="3918857"/>
          </a:xfrm>
          <a:prstGeom prst="rect">
            <a:avLst/>
          </a:prstGeom>
          <a:solidFill>
            <a:srgbClr val="44C4BF"/>
          </a:solidFill>
          <a:ln w="19050" cap="flat" cmpd="sng">
            <a:solidFill>
              <a:srgbClr val="11E4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1CD844C-10EA-4C20-A90A-374616601FC0}"/>
              </a:ext>
            </a:extLst>
          </p:cNvPr>
          <p:cNvSpPr/>
          <p:nvPr/>
        </p:nvSpPr>
        <p:spPr>
          <a:xfrm>
            <a:off x="385770" y="1176945"/>
            <a:ext cx="8360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1)Diseñar una solución de forma rápida;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2)Desarrollar una API 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Rest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 CRUD que me permita crear, modificar, listar y eliminar objetos del tipo “cliente”.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Ej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: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{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“id”: 1,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“nombre”: “Mauricio”,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"apellido”: “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Sanchez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”,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"email: “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Sanchez@email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”,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"fecha”: “AAAA-MM-DD”,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}</a:t>
            </a: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b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</a:b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Se evaluará tecnologías para desarrollar dicha API 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Rest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 (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SpringBoot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), su persistencia (JDBC, Spring JDBC, 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Hibernate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, JPA, etc.) y BD de datos (h2, 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postgreSQL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, </a:t>
            </a:r>
            <a:r>
              <a:rPr lang="es-ES" sz="1600" dirty="0" err="1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Mysql</a:t>
            </a:r>
            <a:r>
              <a:rPr lang="es-ES" sz="1600" dirty="0">
                <a:solidFill>
                  <a:schemeClr val="bg1"/>
                </a:solidFill>
                <a:latin typeface="Saira Extra Condensed" panose="020B0604020202020204" charset="0"/>
                <a:cs typeface="Saira Extra Condensed" panose="020B0604020202020204" charset="0"/>
              </a:rPr>
              <a:t>, etc.).</a:t>
            </a:r>
            <a:endParaRPr lang="es-AR" sz="1600" dirty="0">
              <a:solidFill>
                <a:schemeClr val="bg1"/>
              </a:solidFill>
              <a:latin typeface="Saira Extra Condensed" panose="020B0604020202020204" charset="0"/>
              <a:cs typeface="Saira Extra Condensed" panose="020B0604020202020204" charset="0"/>
            </a:endParaRPr>
          </a:p>
        </p:txBody>
      </p:sp>
      <p:pic>
        <p:nvPicPr>
          <p:cNvPr id="105" name="Picture 17">
            <a:extLst>
              <a:ext uri="{FF2B5EF4-FFF2-40B4-BE49-F238E27FC236}">
                <a16:creationId xmlns:a16="http://schemas.microsoft.com/office/drawing/2014/main" id="{25935D92-7756-4D2B-9AC0-1113B88F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DC82FB42-FEBF-4D2E-B957-F8089A23BE95}"/>
              </a:ext>
            </a:extLst>
          </p:cNvPr>
          <p:cNvSpPr txBox="1">
            <a:spLocks/>
          </p:cNvSpPr>
          <p:nvPr/>
        </p:nvSpPr>
        <p:spPr>
          <a:xfrm flipH="1">
            <a:off x="4821232" y="3188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1F3EBB88-E0D8-4B48-BDCA-F5040E1DAFC7}"/>
              </a:ext>
            </a:extLst>
          </p:cNvPr>
          <p:cNvGrpSpPr/>
          <p:nvPr/>
        </p:nvGrpSpPr>
        <p:grpSpPr>
          <a:xfrm>
            <a:off x="4635480" y="47910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1C1E4FC2-2F6E-4A12-9B13-7A0B6B59B26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A75DCE7F-359E-4776-98A6-76AD8C6511D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219AD43A-AE6D-409B-A112-50D88FC6ED78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64D70254-4FE6-4DE8-83A8-FA88B919D5EB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650FD0B9-A4C6-46C6-B88B-32139AB58D35}"/>
              </a:ext>
            </a:extLst>
          </p:cNvPr>
          <p:cNvGrpSpPr/>
          <p:nvPr/>
        </p:nvGrpSpPr>
        <p:grpSpPr>
          <a:xfrm>
            <a:off x="6089333" y="47909"/>
            <a:ext cx="161361" cy="151382"/>
            <a:chOff x="4201447" y="3817349"/>
            <a:chExt cx="346024" cy="345674"/>
          </a:xfrm>
        </p:grpSpPr>
        <p:sp>
          <p:nvSpPr>
            <p:cNvPr id="12" name="Google Shape;10461;p61">
              <a:extLst>
                <a:ext uri="{FF2B5EF4-FFF2-40B4-BE49-F238E27FC236}">
                  <a16:creationId xmlns:a16="http://schemas.microsoft.com/office/drawing/2014/main" id="{1595C987-1FFE-4C90-85F7-1A24C2F82B3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" name="Google Shape;10462;p61">
              <a:extLst>
                <a:ext uri="{FF2B5EF4-FFF2-40B4-BE49-F238E27FC236}">
                  <a16:creationId xmlns:a16="http://schemas.microsoft.com/office/drawing/2014/main" id="{3591EC78-001E-458A-AAE3-61409CFE8B4B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4" name="Google Shape;2611;p47">
            <a:extLst>
              <a:ext uri="{FF2B5EF4-FFF2-40B4-BE49-F238E27FC236}">
                <a16:creationId xmlns:a16="http://schemas.microsoft.com/office/drawing/2014/main" id="{C04A1BE9-DCEF-452B-9A5D-8FD1FC480559}"/>
              </a:ext>
            </a:extLst>
          </p:cNvPr>
          <p:cNvSpPr txBox="1">
            <a:spLocks/>
          </p:cNvSpPr>
          <p:nvPr/>
        </p:nvSpPr>
        <p:spPr>
          <a:xfrm flipH="1">
            <a:off x="4255986" y="6376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5" name="Google Shape;7325;p55">
            <a:extLst>
              <a:ext uri="{FF2B5EF4-FFF2-40B4-BE49-F238E27FC236}">
                <a16:creationId xmlns:a16="http://schemas.microsoft.com/office/drawing/2014/main" id="{A755A59F-9C42-4C37-80AB-F906717CCBC5}"/>
              </a:ext>
            </a:extLst>
          </p:cNvPr>
          <p:cNvGrpSpPr/>
          <p:nvPr/>
        </p:nvGrpSpPr>
        <p:grpSpPr>
          <a:xfrm>
            <a:off x="7226655" y="48937"/>
            <a:ext cx="161376" cy="152345"/>
            <a:chOff x="6896644" y="3216007"/>
            <a:chExt cx="322917" cy="347876"/>
          </a:xfrm>
        </p:grpSpPr>
        <p:sp>
          <p:nvSpPr>
            <p:cNvPr id="16" name="Google Shape;7326;p55">
              <a:extLst>
                <a:ext uri="{FF2B5EF4-FFF2-40B4-BE49-F238E27FC236}">
                  <a16:creationId xmlns:a16="http://schemas.microsoft.com/office/drawing/2014/main" id="{60A4C245-4040-4497-86DB-E0382B07F09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" name="Google Shape;7327;p55">
              <a:extLst>
                <a:ext uri="{FF2B5EF4-FFF2-40B4-BE49-F238E27FC236}">
                  <a16:creationId xmlns:a16="http://schemas.microsoft.com/office/drawing/2014/main" id="{765BE0D0-6869-468D-94E3-67C61DC71BFA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8;p55">
              <a:extLst>
                <a:ext uri="{FF2B5EF4-FFF2-40B4-BE49-F238E27FC236}">
                  <a16:creationId xmlns:a16="http://schemas.microsoft.com/office/drawing/2014/main" id="{A2A33A75-D25E-4555-AADA-1F96336621DA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9;p55">
              <a:extLst>
                <a:ext uri="{FF2B5EF4-FFF2-40B4-BE49-F238E27FC236}">
                  <a16:creationId xmlns:a16="http://schemas.microsoft.com/office/drawing/2014/main" id="{A54C685F-4AD4-4083-A748-1DB95F830061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30;p55">
              <a:extLst>
                <a:ext uri="{FF2B5EF4-FFF2-40B4-BE49-F238E27FC236}">
                  <a16:creationId xmlns:a16="http://schemas.microsoft.com/office/drawing/2014/main" id="{CD860E31-361F-4A79-8190-EEC2F1886E07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1;p55">
              <a:extLst>
                <a:ext uri="{FF2B5EF4-FFF2-40B4-BE49-F238E27FC236}">
                  <a16:creationId xmlns:a16="http://schemas.microsoft.com/office/drawing/2014/main" id="{07D4B15F-BEE9-498F-AA22-7C83387E75EC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2;p55">
              <a:extLst>
                <a:ext uri="{FF2B5EF4-FFF2-40B4-BE49-F238E27FC236}">
                  <a16:creationId xmlns:a16="http://schemas.microsoft.com/office/drawing/2014/main" id="{16B0AFCD-3691-42CC-B421-C68A3ACA030F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3" name="Google Shape;2611;p47">
            <a:extLst>
              <a:ext uri="{FF2B5EF4-FFF2-40B4-BE49-F238E27FC236}">
                <a16:creationId xmlns:a16="http://schemas.microsoft.com/office/drawing/2014/main" id="{B5DA0EE0-C25D-4085-9AA3-1CBA577F0DF3}"/>
              </a:ext>
            </a:extLst>
          </p:cNvPr>
          <p:cNvSpPr txBox="1">
            <a:spLocks/>
          </p:cNvSpPr>
          <p:nvPr/>
        </p:nvSpPr>
        <p:spPr>
          <a:xfrm flipH="1">
            <a:off x="6561093" y="0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D86C85DE-24AA-40F0-B01B-673766D63A00}"/>
              </a:ext>
            </a:extLst>
          </p:cNvPr>
          <p:cNvSpPr/>
          <p:nvPr/>
        </p:nvSpPr>
        <p:spPr>
          <a:xfrm rot="403112">
            <a:off x="360792" y="526728"/>
            <a:ext cx="3466494" cy="301485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s-AR">
              <a:ln>
                <a:solidFill>
                  <a:srgbClr val="FFFFFF"/>
                </a:solidFill>
              </a:ln>
              <a:solidFill>
                <a:srgbClr val="BD8CF8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A4C31E-ECEB-41E9-A86B-768E64CE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3" y="69732"/>
            <a:ext cx="2173731" cy="8352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3832B4-6471-4E64-A9B3-FD1B6230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092" y="3471440"/>
            <a:ext cx="1924021" cy="15115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01C22A-7871-4F24-8C5A-CD72247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760" y="3631993"/>
            <a:ext cx="1458839" cy="1458839"/>
          </a:xfrm>
          <a:prstGeom prst="rect">
            <a:avLst/>
          </a:prstGeom>
        </p:spPr>
      </p:pic>
      <p:sp>
        <p:nvSpPr>
          <p:cNvPr id="567" name="Google Shape;2611;p47">
            <a:extLst>
              <a:ext uri="{FF2B5EF4-FFF2-40B4-BE49-F238E27FC236}">
                <a16:creationId xmlns:a16="http://schemas.microsoft.com/office/drawing/2014/main" id="{7A62C6C4-1BB7-4AB4-BD37-DA101AE68756}"/>
              </a:ext>
            </a:extLst>
          </p:cNvPr>
          <p:cNvSpPr txBox="1">
            <a:spLocks/>
          </p:cNvSpPr>
          <p:nvPr/>
        </p:nvSpPr>
        <p:spPr>
          <a:xfrm flipH="1">
            <a:off x="3248803" y="208466"/>
            <a:ext cx="2843438" cy="98696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378"/>
            <a:r>
              <a:rPr lang="en-US" sz="1600" b="1" dirty="0">
                <a:solidFill>
                  <a:srgbClr val="BD8CF8"/>
                </a:solidFill>
              </a:rPr>
              <a:t>@MauriDeveloper</a:t>
            </a:r>
          </a:p>
        </p:txBody>
      </p:sp>
      <p:grpSp>
        <p:nvGrpSpPr>
          <p:cNvPr id="568" name="Google Shape;10447;p61">
            <a:extLst>
              <a:ext uri="{FF2B5EF4-FFF2-40B4-BE49-F238E27FC236}">
                <a16:creationId xmlns:a16="http://schemas.microsoft.com/office/drawing/2014/main" id="{C041A69C-F366-4B4B-97F4-67676AF33A30}"/>
              </a:ext>
            </a:extLst>
          </p:cNvPr>
          <p:cNvGrpSpPr/>
          <p:nvPr/>
        </p:nvGrpSpPr>
        <p:grpSpPr>
          <a:xfrm>
            <a:off x="2481030" y="284807"/>
            <a:ext cx="192542" cy="225693"/>
            <a:chOff x="3752358" y="3817349"/>
            <a:chExt cx="346056" cy="345674"/>
          </a:xfrm>
        </p:grpSpPr>
        <p:sp>
          <p:nvSpPr>
            <p:cNvPr id="569" name="Google Shape;10448;p61">
              <a:extLst>
                <a:ext uri="{FF2B5EF4-FFF2-40B4-BE49-F238E27FC236}">
                  <a16:creationId xmlns:a16="http://schemas.microsoft.com/office/drawing/2014/main" id="{2CF91856-726A-4F51-84C6-D8141206A253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70" name="Google Shape;10449;p61">
              <a:extLst>
                <a:ext uri="{FF2B5EF4-FFF2-40B4-BE49-F238E27FC236}">
                  <a16:creationId xmlns:a16="http://schemas.microsoft.com/office/drawing/2014/main" id="{477A3C64-2109-44A4-817C-CE58F6F1A45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 dirty="0">
                <a:solidFill>
                  <a:srgbClr val="BD8CF8"/>
                </a:solidFill>
              </a:endParaRPr>
            </a:p>
          </p:txBody>
        </p:sp>
        <p:sp>
          <p:nvSpPr>
            <p:cNvPr id="571" name="Google Shape;10450;p61">
              <a:extLst>
                <a:ext uri="{FF2B5EF4-FFF2-40B4-BE49-F238E27FC236}">
                  <a16:creationId xmlns:a16="http://schemas.microsoft.com/office/drawing/2014/main" id="{FB6D992A-D308-49A7-8839-6A6E84B217A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72" name="Google Shape;10451;p61">
              <a:extLst>
                <a:ext uri="{FF2B5EF4-FFF2-40B4-BE49-F238E27FC236}">
                  <a16:creationId xmlns:a16="http://schemas.microsoft.com/office/drawing/2014/main" id="{4D915EA4-BF39-42D6-82EF-F1AF87350C05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 dirty="0">
                <a:solidFill>
                  <a:srgbClr val="BD8CF8"/>
                </a:solidFill>
              </a:endParaRPr>
            </a:p>
          </p:txBody>
        </p:sp>
      </p:grpSp>
      <p:grpSp>
        <p:nvGrpSpPr>
          <p:cNvPr id="573" name="Google Shape;10460;p61">
            <a:extLst>
              <a:ext uri="{FF2B5EF4-FFF2-40B4-BE49-F238E27FC236}">
                <a16:creationId xmlns:a16="http://schemas.microsoft.com/office/drawing/2014/main" id="{9CFE7DAB-7CBC-457F-BA47-83E68BDD8A73}"/>
              </a:ext>
            </a:extLst>
          </p:cNvPr>
          <p:cNvGrpSpPr/>
          <p:nvPr/>
        </p:nvGrpSpPr>
        <p:grpSpPr>
          <a:xfrm>
            <a:off x="4082121" y="271041"/>
            <a:ext cx="192524" cy="225694"/>
            <a:chOff x="4201447" y="3817349"/>
            <a:chExt cx="346024" cy="345674"/>
          </a:xfrm>
        </p:grpSpPr>
        <p:sp>
          <p:nvSpPr>
            <p:cNvPr id="574" name="Google Shape;10461;p61">
              <a:extLst>
                <a:ext uri="{FF2B5EF4-FFF2-40B4-BE49-F238E27FC236}">
                  <a16:creationId xmlns:a16="http://schemas.microsoft.com/office/drawing/2014/main" id="{A21BCE90-2DCD-40EC-9521-BAF8D6983EC6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75" name="Google Shape;10462;p61">
              <a:extLst>
                <a:ext uri="{FF2B5EF4-FFF2-40B4-BE49-F238E27FC236}">
                  <a16:creationId xmlns:a16="http://schemas.microsoft.com/office/drawing/2014/main" id="{2C4F91C9-C508-47DB-A98C-9DBEEDB8E698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 dirty="0">
                <a:solidFill>
                  <a:srgbClr val="BD8CF8"/>
                </a:solidFill>
              </a:endParaRPr>
            </a:p>
          </p:txBody>
        </p:sp>
      </p:grpSp>
      <p:sp>
        <p:nvSpPr>
          <p:cNvPr id="576" name="Google Shape;2611;p47">
            <a:extLst>
              <a:ext uri="{FF2B5EF4-FFF2-40B4-BE49-F238E27FC236}">
                <a16:creationId xmlns:a16="http://schemas.microsoft.com/office/drawing/2014/main" id="{CC662E1D-045E-4599-B67B-8DDC89F14E63}"/>
              </a:ext>
            </a:extLst>
          </p:cNvPr>
          <p:cNvSpPr txBox="1">
            <a:spLocks/>
          </p:cNvSpPr>
          <p:nvPr/>
        </p:nvSpPr>
        <p:spPr>
          <a:xfrm flipH="1">
            <a:off x="1905891" y="236904"/>
            <a:ext cx="2147146" cy="98696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378"/>
            <a:r>
              <a:rPr lang="en-US" sz="1600" b="1" dirty="0" err="1">
                <a:solidFill>
                  <a:srgbClr val="BD8CF8"/>
                </a:solidFill>
              </a:rPr>
              <a:t>Maurisandev</a:t>
            </a:r>
            <a:endParaRPr lang="en-US" sz="1600" b="1" dirty="0">
              <a:solidFill>
                <a:srgbClr val="BD8CF8"/>
              </a:solidFill>
            </a:endParaRPr>
          </a:p>
        </p:txBody>
      </p:sp>
      <p:grpSp>
        <p:nvGrpSpPr>
          <p:cNvPr id="577" name="Google Shape;7325;p55">
            <a:extLst>
              <a:ext uri="{FF2B5EF4-FFF2-40B4-BE49-F238E27FC236}">
                <a16:creationId xmlns:a16="http://schemas.microsoft.com/office/drawing/2014/main" id="{94B33DF2-EB4C-4F6D-A02E-61C247BFD764}"/>
              </a:ext>
            </a:extLst>
          </p:cNvPr>
          <p:cNvGrpSpPr/>
          <p:nvPr/>
        </p:nvGrpSpPr>
        <p:grpSpPr>
          <a:xfrm>
            <a:off x="6131257" y="259454"/>
            <a:ext cx="192542" cy="227130"/>
            <a:chOff x="6896644" y="3216007"/>
            <a:chExt cx="322917" cy="347876"/>
          </a:xfrm>
        </p:grpSpPr>
        <p:sp>
          <p:nvSpPr>
            <p:cNvPr id="578" name="Google Shape;7326;p55">
              <a:extLst>
                <a:ext uri="{FF2B5EF4-FFF2-40B4-BE49-F238E27FC236}">
                  <a16:creationId xmlns:a16="http://schemas.microsoft.com/office/drawing/2014/main" id="{176155CA-9ADA-4453-8754-D7EE14084039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79" name="Google Shape;7327;p55">
              <a:extLst>
                <a:ext uri="{FF2B5EF4-FFF2-40B4-BE49-F238E27FC236}">
                  <a16:creationId xmlns:a16="http://schemas.microsoft.com/office/drawing/2014/main" id="{A8D557FA-499F-40CA-95ED-DB48AA8C59A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80" name="Google Shape;7328;p55">
              <a:extLst>
                <a:ext uri="{FF2B5EF4-FFF2-40B4-BE49-F238E27FC236}">
                  <a16:creationId xmlns:a16="http://schemas.microsoft.com/office/drawing/2014/main" id="{4BA58163-2A8E-4156-9BA5-5FF6CC449CFA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81" name="Google Shape;7329;p55">
              <a:extLst>
                <a:ext uri="{FF2B5EF4-FFF2-40B4-BE49-F238E27FC236}">
                  <a16:creationId xmlns:a16="http://schemas.microsoft.com/office/drawing/2014/main" id="{CA8C9EBE-5981-431A-9FA6-E54FC1A03C27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82" name="Google Shape;7330;p55">
              <a:extLst>
                <a:ext uri="{FF2B5EF4-FFF2-40B4-BE49-F238E27FC236}">
                  <a16:creationId xmlns:a16="http://schemas.microsoft.com/office/drawing/2014/main" id="{0514071E-A27D-4F4B-B619-9093E18389F7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83" name="Google Shape;7331;p55">
              <a:extLst>
                <a:ext uri="{FF2B5EF4-FFF2-40B4-BE49-F238E27FC236}">
                  <a16:creationId xmlns:a16="http://schemas.microsoft.com/office/drawing/2014/main" id="{FF52ECEE-7D75-40B4-BC25-831D2E3B7512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>
                <a:solidFill>
                  <a:srgbClr val="BD8CF8"/>
                </a:solidFill>
              </a:endParaRPr>
            </a:p>
          </p:txBody>
        </p:sp>
        <p:sp>
          <p:nvSpPr>
            <p:cNvPr id="584" name="Google Shape;7332;p55">
              <a:extLst>
                <a:ext uri="{FF2B5EF4-FFF2-40B4-BE49-F238E27FC236}">
                  <a16:creationId xmlns:a16="http://schemas.microsoft.com/office/drawing/2014/main" id="{4DDBA053-83AA-424A-AA7C-E2F0D99A8339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 sz="1100" dirty="0">
                <a:solidFill>
                  <a:srgbClr val="BD8CF8"/>
                </a:solidFill>
              </a:endParaRPr>
            </a:p>
          </p:txBody>
        </p:sp>
      </p:grpSp>
      <p:sp>
        <p:nvSpPr>
          <p:cNvPr id="585" name="Google Shape;2611;p47">
            <a:extLst>
              <a:ext uri="{FF2B5EF4-FFF2-40B4-BE49-F238E27FC236}">
                <a16:creationId xmlns:a16="http://schemas.microsoft.com/office/drawing/2014/main" id="{9ED6C3B3-2D7F-41EE-8E76-CFF928095945}"/>
              </a:ext>
            </a:extLst>
          </p:cNvPr>
          <p:cNvSpPr txBox="1">
            <a:spLocks/>
          </p:cNvSpPr>
          <p:nvPr/>
        </p:nvSpPr>
        <p:spPr>
          <a:xfrm flipH="1">
            <a:off x="5528612" y="222685"/>
            <a:ext cx="3081739" cy="98696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914378"/>
            <a:r>
              <a:rPr lang="en-US" b="1" dirty="0">
                <a:solidFill>
                  <a:srgbClr val="BD8CF8"/>
                </a:solidFill>
              </a:rPr>
              <a:t>mau.sanchez@bue.edu.ar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"/>
          </p:nvPr>
        </p:nvSpPr>
        <p:spPr>
          <a:xfrm>
            <a:off x="4178383" y="2382158"/>
            <a:ext cx="3293377" cy="1352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AR" sz="2400" dirty="0">
                <a:solidFill>
                  <a:srgbClr val="000000"/>
                </a:solidFill>
              </a:rPr>
              <a:t>Codo a Codo 4.0</a:t>
            </a:r>
          </a:p>
          <a:p>
            <a:pPr marL="0" indent="0"/>
            <a:r>
              <a:rPr lang="es-AR" sz="2400" dirty="0">
                <a:solidFill>
                  <a:srgbClr val="000000"/>
                </a:solidFill>
              </a:rPr>
              <a:t>Clase-23 –INTRO.</a:t>
            </a:r>
          </a:p>
          <a:p>
            <a:pPr marL="0" indent="0"/>
            <a:r>
              <a:rPr lang="es-AR" sz="2400" dirty="0" err="1">
                <a:solidFill>
                  <a:srgbClr val="000000"/>
                </a:solidFill>
              </a:rPr>
              <a:t>Intro</a:t>
            </a:r>
            <a:r>
              <a:rPr lang="es-AR" sz="2400" dirty="0">
                <a:solidFill>
                  <a:srgbClr val="000000"/>
                </a:solidFill>
              </a:rPr>
              <a:t> a </a:t>
            </a:r>
            <a:r>
              <a:rPr lang="es-AR" sz="2400" dirty="0" err="1">
                <a:solidFill>
                  <a:srgbClr val="000000"/>
                </a:solidFill>
              </a:rPr>
              <a:t>SpringBoot</a:t>
            </a:r>
            <a:r>
              <a:rPr lang="es-AR" sz="2400" dirty="0">
                <a:solidFill>
                  <a:srgbClr val="000000"/>
                </a:solidFill>
              </a:rPr>
              <a:t> 🍃☕ </a:t>
            </a:r>
          </a:p>
          <a:p>
            <a:pPr marL="0" indent="0"/>
            <a:endParaRPr lang="es-AR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031FD5-94AA-48ED-88C8-33CFEF85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643" y="1809788"/>
            <a:ext cx="1722020" cy="14393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D86E6D-EE89-4328-8B1D-8D99EB280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5739" y="3249111"/>
            <a:ext cx="4044542" cy="2022271"/>
          </a:xfrm>
          <a:prstGeom prst="rect">
            <a:avLst/>
          </a:prstGeom>
        </p:spPr>
      </p:pic>
      <p:sp>
        <p:nvSpPr>
          <p:cNvPr id="276" name="Google Shape;276;p38"/>
          <p:cNvSpPr txBox="1">
            <a:spLocks noGrp="1"/>
          </p:cNvSpPr>
          <p:nvPr>
            <p:ph type="ctrTitle"/>
          </p:nvPr>
        </p:nvSpPr>
        <p:spPr>
          <a:xfrm>
            <a:off x="4082121" y="1170935"/>
            <a:ext cx="4655727" cy="1352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4950" b="1" dirty="0"/>
              <a:t>Curso Java FullStack</a:t>
            </a:r>
            <a:endParaRPr sz="4950" b="1" dirty="0"/>
          </a:p>
        </p:txBody>
      </p:sp>
    </p:spTree>
    <p:extLst>
      <p:ext uri="{BB962C8B-B14F-4D97-AF65-F5344CB8AC3E}">
        <p14:creationId xmlns:p14="http://schemas.microsoft.com/office/powerpoint/2010/main" val="2876632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>
            <a:spLocks noGrp="1"/>
          </p:cNvSpPr>
          <p:nvPr>
            <p:ph type="ctrTitle"/>
          </p:nvPr>
        </p:nvSpPr>
        <p:spPr>
          <a:xfrm>
            <a:off x="0" y="2083544"/>
            <a:ext cx="4714918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Gracias! Alguna Pregunta?</a:t>
            </a:r>
            <a:endParaRPr sz="4400" dirty="0"/>
          </a:p>
        </p:txBody>
      </p:sp>
      <p:pic>
        <p:nvPicPr>
          <p:cNvPr id="870" name="Google Shape;8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50" y="1610101"/>
            <a:ext cx="2880101" cy="25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11;p47">
            <a:extLst>
              <a:ext uri="{FF2B5EF4-FFF2-40B4-BE49-F238E27FC236}">
                <a16:creationId xmlns:a16="http://schemas.microsoft.com/office/drawing/2014/main" id="{BCC33A02-3505-4CF9-8893-C50E82448752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9" name="Google Shape;10447;p61">
            <a:extLst>
              <a:ext uri="{FF2B5EF4-FFF2-40B4-BE49-F238E27FC236}">
                <a16:creationId xmlns:a16="http://schemas.microsoft.com/office/drawing/2014/main" id="{BB03B8F6-B345-444F-A5D6-E689976FFCA4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10" name="Google Shape;10448;p61">
              <a:extLst>
                <a:ext uri="{FF2B5EF4-FFF2-40B4-BE49-F238E27FC236}">
                  <a16:creationId xmlns:a16="http://schemas.microsoft.com/office/drawing/2014/main" id="{643D561B-05DA-4E12-8140-68875CD1D74F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49;p61">
              <a:extLst>
                <a:ext uri="{FF2B5EF4-FFF2-40B4-BE49-F238E27FC236}">
                  <a16:creationId xmlns:a16="http://schemas.microsoft.com/office/drawing/2014/main" id="{2217E25E-3479-4BB3-8E12-28B360D281EB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0450;p61">
              <a:extLst>
                <a:ext uri="{FF2B5EF4-FFF2-40B4-BE49-F238E27FC236}">
                  <a16:creationId xmlns:a16="http://schemas.microsoft.com/office/drawing/2014/main" id="{569E4332-235A-45D2-BF24-C7E999430571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3" name="Google Shape;10451;p61">
              <a:extLst>
                <a:ext uri="{FF2B5EF4-FFF2-40B4-BE49-F238E27FC236}">
                  <a16:creationId xmlns:a16="http://schemas.microsoft.com/office/drawing/2014/main" id="{1EFB3B8F-1669-4D87-B7FA-1DEC07CBAC7B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oogle Shape;10460;p61">
            <a:extLst>
              <a:ext uri="{FF2B5EF4-FFF2-40B4-BE49-F238E27FC236}">
                <a16:creationId xmlns:a16="http://schemas.microsoft.com/office/drawing/2014/main" id="{4962BD20-A5D7-4F6D-9FB4-2EDD8309CAD6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5" name="Google Shape;10461;p61">
              <a:extLst>
                <a:ext uri="{FF2B5EF4-FFF2-40B4-BE49-F238E27FC236}">
                  <a16:creationId xmlns:a16="http://schemas.microsoft.com/office/drawing/2014/main" id="{B3D76E54-40DB-4302-BEA1-D08D49B13802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" name="Google Shape;10462;p61">
              <a:extLst>
                <a:ext uri="{FF2B5EF4-FFF2-40B4-BE49-F238E27FC236}">
                  <a16:creationId xmlns:a16="http://schemas.microsoft.com/office/drawing/2014/main" id="{34776491-51C0-4570-8050-10301E26462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7" name="Google Shape;2611;p47">
            <a:extLst>
              <a:ext uri="{FF2B5EF4-FFF2-40B4-BE49-F238E27FC236}">
                <a16:creationId xmlns:a16="http://schemas.microsoft.com/office/drawing/2014/main" id="{674283A8-3D3F-4198-846E-C37788D4849C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8" name="Google Shape;7325;p55">
            <a:extLst>
              <a:ext uri="{FF2B5EF4-FFF2-40B4-BE49-F238E27FC236}">
                <a16:creationId xmlns:a16="http://schemas.microsoft.com/office/drawing/2014/main" id="{0ACDD904-730A-475A-9108-696B55F34242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9" name="Google Shape;7326;p55">
              <a:extLst>
                <a:ext uri="{FF2B5EF4-FFF2-40B4-BE49-F238E27FC236}">
                  <a16:creationId xmlns:a16="http://schemas.microsoft.com/office/drawing/2014/main" id="{F1BDB1DF-4C8D-42F0-A62B-1BC7C8EE0424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7;p55">
              <a:extLst>
                <a:ext uri="{FF2B5EF4-FFF2-40B4-BE49-F238E27FC236}">
                  <a16:creationId xmlns:a16="http://schemas.microsoft.com/office/drawing/2014/main" id="{A85BDD5C-9166-48EA-A56B-EC48CD4E4637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28;p55">
              <a:extLst>
                <a:ext uri="{FF2B5EF4-FFF2-40B4-BE49-F238E27FC236}">
                  <a16:creationId xmlns:a16="http://schemas.microsoft.com/office/drawing/2014/main" id="{9E3BFA91-DA01-4427-A5B0-0DD1F42CFBEF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29;p55">
              <a:extLst>
                <a:ext uri="{FF2B5EF4-FFF2-40B4-BE49-F238E27FC236}">
                  <a16:creationId xmlns:a16="http://schemas.microsoft.com/office/drawing/2014/main" id="{0AAEAE57-1257-4714-9D54-E13E1B08427B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0;p55">
              <a:extLst>
                <a:ext uri="{FF2B5EF4-FFF2-40B4-BE49-F238E27FC236}">
                  <a16:creationId xmlns:a16="http://schemas.microsoft.com/office/drawing/2014/main" id="{71364C73-0421-4EF3-9D31-25AD14970E2B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4" name="Google Shape;7331;p55">
              <a:extLst>
                <a:ext uri="{FF2B5EF4-FFF2-40B4-BE49-F238E27FC236}">
                  <a16:creationId xmlns:a16="http://schemas.microsoft.com/office/drawing/2014/main" id="{03B07B4D-1C0B-47D5-BB45-95C30C00BBF7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5" name="Google Shape;7332;p55">
              <a:extLst>
                <a:ext uri="{FF2B5EF4-FFF2-40B4-BE49-F238E27FC236}">
                  <a16:creationId xmlns:a16="http://schemas.microsoft.com/office/drawing/2014/main" id="{9C4E11CB-A92A-4F51-9E45-9BDAC2F3D39B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6" name="Google Shape;2611;p47">
            <a:extLst>
              <a:ext uri="{FF2B5EF4-FFF2-40B4-BE49-F238E27FC236}">
                <a16:creationId xmlns:a16="http://schemas.microsoft.com/office/drawing/2014/main" id="{A2D37BC0-6CEF-4499-B504-91954EA2B18E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108E7560-C5C0-41B6-B753-E1B4C05B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2167;p46">
            <a:extLst>
              <a:ext uri="{FF2B5EF4-FFF2-40B4-BE49-F238E27FC236}">
                <a16:creationId xmlns:a16="http://schemas.microsoft.com/office/drawing/2014/main" id="{14FF71BB-7596-4C8A-A20C-BC7CFE5FD143}"/>
              </a:ext>
            </a:extLst>
          </p:cNvPr>
          <p:cNvGrpSpPr/>
          <p:nvPr/>
        </p:nvGrpSpPr>
        <p:grpSpPr>
          <a:xfrm flipH="1">
            <a:off x="632032" y="1677111"/>
            <a:ext cx="4161022" cy="2580214"/>
            <a:chOff x="1815350" y="1329000"/>
            <a:chExt cx="4589700" cy="2846034"/>
          </a:xfrm>
        </p:grpSpPr>
        <p:sp>
          <p:nvSpPr>
            <p:cNvPr id="46" name="Google Shape;2168;p46">
              <a:extLst>
                <a:ext uri="{FF2B5EF4-FFF2-40B4-BE49-F238E27FC236}">
                  <a16:creationId xmlns:a16="http://schemas.microsoft.com/office/drawing/2014/main" id="{BD174DE1-F983-441E-A4BF-6815689ED3B2}"/>
                </a:ext>
              </a:extLst>
            </p:cNvPr>
            <p:cNvSpPr/>
            <p:nvPr/>
          </p:nvSpPr>
          <p:spPr>
            <a:xfrm>
              <a:off x="2831541" y="1402903"/>
              <a:ext cx="2517649" cy="1346248"/>
            </a:xfrm>
            <a:custGeom>
              <a:avLst/>
              <a:gdLst/>
              <a:ahLst/>
              <a:cxnLst/>
              <a:rect l="l" t="t" r="r" b="b"/>
              <a:pathLst>
                <a:path w="64796" h="34648" extrusionOk="0">
                  <a:moveTo>
                    <a:pt x="0" y="0"/>
                  </a:moveTo>
                  <a:lnTo>
                    <a:pt x="0" y="34648"/>
                  </a:lnTo>
                  <a:lnTo>
                    <a:pt x="64795" y="34648"/>
                  </a:lnTo>
                  <a:lnTo>
                    <a:pt x="64795" y="0"/>
                  </a:lnTo>
                  <a:close/>
                </a:path>
              </a:pathLst>
            </a:custGeom>
            <a:solidFill>
              <a:srgbClr val="555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9;p46">
              <a:extLst>
                <a:ext uri="{FF2B5EF4-FFF2-40B4-BE49-F238E27FC236}">
                  <a16:creationId xmlns:a16="http://schemas.microsoft.com/office/drawing/2014/main" id="{F40A4E83-80B7-4442-B5F2-04396DA9CF9C}"/>
                </a:ext>
              </a:extLst>
            </p:cNvPr>
            <p:cNvSpPr/>
            <p:nvPr/>
          </p:nvSpPr>
          <p:spPr>
            <a:xfrm>
              <a:off x="5284796" y="1928346"/>
              <a:ext cx="50783" cy="814984"/>
            </a:xfrm>
            <a:custGeom>
              <a:avLst/>
              <a:gdLst/>
              <a:ahLst/>
              <a:cxnLst/>
              <a:rect l="l" t="t" r="r" b="b"/>
              <a:pathLst>
                <a:path w="1307" h="20975" extrusionOk="0">
                  <a:moveTo>
                    <a:pt x="1" y="1"/>
                  </a:moveTo>
                  <a:lnTo>
                    <a:pt x="1" y="20974"/>
                  </a:lnTo>
                  <a:lnTo>
                    <a:pt x="1307" y="2097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70;p46">
              <a:extLst>
                <a:ext uri="{FF2B5EF4-FFF2-40B4-BE49-F238E27FC236}">
                  <a16:creationId xmlns:a16="http://schemas.microsoft.com/office/drawing/2014/main" id="{96A70797-C401-4B02-BA21-5DF2B7442FC2}"/>
                </a:ext>
              </a:extLst>
            </p:cNvPr>
            <p:cNvSpPr/>
            <p:nvPr/>
          </p:nvSpPr>
          <p:spPr>
            <a:xfrm>
              <a:off x="5096191" y="1922129"/>
              <a:ext cx="198005" cy="821200"/>
            </a:xfrm>
            <a:custGeom>
              <a:avLst/>
              <a:gdLst/>
              <a:ahLst/>
              <a:cxnLst/>
              <a:rect l="l" t="t" r="r" b="b"/>
              <a:pathLst>
                <a:path w="5096" h="21135" extrusionOk="0">
                  <a:moveTo>
                    <a:pt x="0" y="1"/>
                  </a:moveTo>
                  <a:lnTo>
                    <a:pt x="0" y="21134"/>
                  </a:lnTo>
                  <a:lnTo>
                    <a:pt x="5095" y="21134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71;p46">
              <a:extLst>
                <a:ext uri="{FF2B5EF4-FFF2-40B4-BE49-F238E27FC236}">
                  <a16:creationId xmlns:a16="http://schemas.microsoft.com/office/drawing/2014/main" id="{904FDAFE-0989-4D77-9FB0-FC14AE2FD5C5}"/>
                </a:ext>
              </a:extLst>
            </p:cNvPr>
            <p:cNvSpPr/>
            <p:nvPr/>
          </p:nvSpPr>
          <p:spPr>
            <a:xfrm>
              <a:off x="3377266" y="2065584"/>
              <a:ext cx="61818" cy="121500"/>
            </a:xfrm>
            <a:custGeom>
              <a:avLst/>
              <a:gdLst/>
              <a:ahLst/>
              <a:cxnLst/>
              <a:rect l="l" t="t" r="r" b="b"/>
              <a:pathLst>
                <a:path w="1591" h="3127" extrusionOk="0">
                  <a:moveTo>
                    <a:pt x="0" y="0"/>
                  </a:moveTo>
                  <a:lnTo>
                    <a:pt x="0" y="3127"/>
                  </a:lnTo>
                  <a:lnTo>
                    <a:pt x="1590" y="3127"/>
                  </a:lnTo>
                  <a:lnTo>
                    <a:pt x="159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72;p46">
              <a:extLst>
                <a:ext uri="{FF2B5EF4-FFF2-40B4-BE49-F238E27FC236}">
                  <a16:creationId xmlns:a16="http://schemas.microsoft.com/office/drawing/2014/main" id="{8069166A-4261-4E75-9565-1EF420BDAEA5}"/>
                </a:ext>
              </a:extLst>
            </p:cNvPr>
            <p:cNvSpPr/>
            <p:nvPr/>
          </p:nvSpPr>
          <p:spPr>
            <a:xfrm>
              <a:off x="3489674" y="2091267"/>
              <a:ext cx="25333" cy="121655"/>
            </a:xfrm>
            <a:custGeom>
              <a:avLst/>
              <a:gdLst/>
              <a:ahLst/>
              <a:cxnLst/>
              <a:rect l="l" t="t" r="r" b="b"/>
              <a:pathLst>
                <a:path w="652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651" y="313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73;p46">
              <a:extLst>
                <a:ext uri="{FF2B5EF4-FFF2-40B4-BE49-F238E27FC236}">
                  <a16:creationId xmlns:a16="http://schemas.microsoft.com/office/drawing/2014/main" id="{4B430796-94D9-4CD1-902F-F5E0FEE1DB10}"/>
                </a:ext>
              </a:extLst>
            </p:cNvPr>
            <p:cNvSpPr/>
            <p:nvPr/>
          </p:nvSpPr>
          <p:spPr>
            <a:xfrm>
              <a:off x="2924988" y="1829032"/>
              <a:ext cx="25644" cy="455186"/>
            </a:xfrm>
            <a:custGeom>
              <a:avLst/>
              <a:gdLst/>
              <a:ahLst/>
              <a:cxnLst/>
              <a:rect l="l" t="t" r="r" b="b"/>
              <a:pathLst>
                <a:path w="660" h="11715" extrusionOk="0">
                  <a:moveTo>
                    <a:pt x="545" y="115"/>
                  </a:moveTo>
                  <a:lnTo>
                    <a:pt x="545" y="11600"/>
                  </a:lnTo>
                  <a:lnTo>
                    <a:pt x="118" y="11600"/>
                  </a:lnTo>
                  <a:lnTo>
                    <a:pt x="118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9" y="11714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74;p46">
              <a:extLst>
                <a:ext uri="{FF2B5EF4-FFF2-40B4-BE49-F238E27FC236}">
                  <a16:creationId xmlns:a16="http://schemas.microsoft.com/office/drawing/2014/main" id="{5CDEEEBB-BA41-4E1C-8EAA-35F3A6A546FF}"/>
                </a:ext>
              </a:extLst>
            </p:cNvPr>
            <p:cNvSpPr/>
            <p:nvPr/>
          </p:nvSpPr>
          <p:spPr>
            <a:xfrm>
              <a:off x="3211081" y="1829032"/>
              <a:ext cx="25489" cy="455186"/>
            </a:xfrm>
            <a:custGeom>
              <a:avLst/>
              <a:gdLst/>
              <a:ahLst/>
              <a:cxnLst/>
              <a:rect l="l" t="t" r="r" b="b"/>
              <a:pathLst>
                <a:path w="656" h="11715" extrusionOk="0">
                  <a:moveTo>
                    <a:pt x="542" y="115"/>
                  </a:moveTo>
                  <a:lnTo>
                    <a:pt x="542" y="11600"/>
                  </a:lnTo>
                  <a:lnTo>
                    <a:pt x="115" y="11600"/>
                  </a:lnTo>
                  <a:lnTo>
                    <a:pt x="115" y="115"/>
                  </a:lnTo>
                  <a:close/>
                  <a:moveTo>
                    <a:pt x="1" y="1"/>
                  </a:moveTo>
                  <a:lnTo>
                    <a:pt x="1" y="11714"/>
                  </a:lnTo>
                  <a:lnTo>
                    <a:pt x="656" y="1171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75;p46">
              <a:extLst>
                <a:ext uri="{FF2B5EF4-FFF2-40B4-BE49-F238E27FC236}">
                  <a16:creationId xmlns:a16="http://schemas.microsoft.com/office/drawing/2014/main" id="{7095FE4D-79E7-41E0-99DB-13AA016122BB}"/>
                </a:ext>
              </a:extLst>
            </p:cNvPr>
            <p:cNvSpPr/>
            <p:nvPr/>
          </p:nvSpPr>
          <p:spPr>
            <a:xfrm>
              <a:off x="2946942" y="1829576"/>
              <a:ext cx="135954" cy="113340"/>
            </a:xfrm>
            <a:custGeom>
              <a:avLst/>
              <a:gdLst/>
              <a:ahLst/>
              <a:cxnLst/>
              <a:rect l="l" t="t" r="r" b="b"/>
              <a:pathLst>
                <a:path w="3499" h="2917" extrusionOk="0">
                  <a:moveTo>
                    <a:pt x="74" y="0"/>
                  </a:moveTo>
                  <a:lnTo>
                    <a:pt x="0" y="87"/>
                  </a:lnTo>
                  <a:lnTo>
                    <a:pt x="3425" y="2917"/>
                  </a:lnTo>
                  <a:lnTo>
                    <a:pt x="3498" y="28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76;p46">
              <a:extLst>
                <a:ext uri="{FF2B5EF4-FFF2-40B4-BE49-F238E27FC236}">
                  <a16:creationId xmlns:a16="http://schemas.microsoft.com/office/drawing/2014/main" id="{9AD2C720-34BB-4EE6-9D99-8C0138C4DD5B}"/>
                </a:ext>
              </a:extLst>
            </p:cNvPr>
            <p:cNvSpPr/>
            <p:nvPr/>
          </p:nvSpPr>
          <p:spPr>
            <a:xfrm>
              <a:off x="2946942" y="1828915"/>
              <a:ext cx="135293" cy="112990"/>
            </a:xfrm>
            <a:custGeom>
              <a:avLst/>
              <a:gdLst/>
              <a:ahLst/>
              <a:cxnLst/>
              <a:rect l="l" t="t" r="r" b="b"/>
              <a:pathLst>
                <a:path w="3482" h="2908" extrusionOk="0">
                  <a:moveTo>
                    <a:pt x="3408" y="1"/>
                  </a:moveTo>
                  <a:lnTo>
                    <a:pt x="0" y="2820"/>
                  </a:lnTo>
                  <a:lnTo>
                    <a:pt x="74" y="2907"/>
                  </a:lnTo>
                  <a:lnTo>
                    <a:pt x="3482" y="91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77;p46">
              <a:extLst>
                <a:ext uri="{FF2B5EF4-FFF2-40B4-BE49-F238E27FC236}">
                  <a16:creationId xmlns:a16="http://schemas.microsoft.com/office/drawing/2014/main" id="{F6E1FF1B-A4E0-4D4B-9AD4-9A0AB2ACC1D1}"/>
                </a:ext>
              </a:extLst>
            </p:cNvPr>
            <p:cNvSpPr/>
            <p:nvPr/>
          </p:nvSpPr>
          <p:spPr>
            <a:xfrm>
              <a:off x="3079322" y="1829576"/>
              <a:ext cx="136109" cy="113340"/>
            </a:xfrm>
            <a:custGeom>
              <a:avLst/>
              <a:gdLst/>
              <a:ahLst/>
              <a:cxnLst/>
              <a:rect l="l" t="t" r="r" b="b"/>
              <a:pathLst>
                <a:path w="3503" h="2917" extrusionOk="0">
                  <a:moveTo>
                    <a:pt x="75" y="0"/>
                  </a:moveTo>
                  <a:lnTo>
                    <a:pt x="1" y="87"/>
                  </a:lnTo>
                  <a:lnTo>
                    <a:pt x="3429" y="2917"/>
                  </a:lnTo>
                  <a:lnTo>
                    <a:pt x="3502" y="28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78;p46">
              <a:extLst>
                <a:ext uri="{FF2B5EF4-FFF2-40B4-BE49-F238E27FC236}">
                  <a16:creationId xmlns:a16="http://schemas.microsoft.com/office/drawing/2014/main" id="{D94DE1FC-233C-4A36-980F-5A77DCBD46E2}"/>
                </a:ext>
              </a:extLst>
            </p:cNvPr>
            <p:cNvSpPr/>
            <p:nvPr/>
          </p:nvSpPr>
          <p:spPr>
            <a:xfrm>
              <a:off x="3079322" y="1828915"/>
              <a:ext cx="135449" cy="112990"/>
            </a:xfrm>
            <a:custGeom>
              <a:avLst/>
              <a:gdLst/>
              <a:ahLst/>
              <a:cxnLst/>
              <a:rect l="l" t="t" r="r" b="b"/>
              <a:pathLst>
                <a:path w="3486" h="2908" extrusionOk="0">
                  <a:moveTo>
                    <a:pt x="3412" y="1"/>
                  </a:moveTo>
                  <a:lnTo>
                    <a:pt x="1" y="2820"/>
                  </a:lnTo>
                  <a:lnTo>
                    <a:pt x="75" y="2907"/>
                  </a:lnTo>
                  <a:lnTo>
                    <a:pt x="3485" y="91"/>
                  </a:lnTo>
                  <a:lnTo>
                    <a:pt x="3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79;p46">
              <a:extLst>
                <a:ext uri="{FF2B5EF4-FFF2-40B4-BE49-F238E27FC236}">
                  <a16:creationId xmlns:a16="http://schemas.microsoft.com/office/drawing/2014/main" id="{673387A7-94CD-43BE-835D-566351B170C5}"/>
                </a:ext>
              </a:extLst>
            </p:cNvPr>
            <p:cNvSpPr/>
            <p:nvPr/>
          </p:nvSpPr>
          <p:spPr>
            <a:xfrm>
              <a:off x="2957316" y="1954302"/>
              <a:ext cx="369356" cy="789028"/>
            </a:xfrm>
            <a:custGeom>
              <a:avLst/>
              <a:gdLst/>
              <a:ahLst/>
              <a:cxnLst/>
              <a:rect l="l" t="t" r="r" b="b"/>
              <a:pathLst>
                <a:path w="9506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9506" y="20306"/>
                  </a:lnTo>
                  <a:lnTo>
                    <a:pt x="950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80;p46">
              <a:extLst>
                <a:ext uri="{FF2B5EF4-FFF2-40B4-BE49-F238E27FC236}">
                  <a16:creationId xmlns:a16="http://schemas.microsoft.com/office/drawing/2014/main" id="{9E349A3C-4359-4215-A21A-19896E56702A}"/>
                </a:ext>
              </a:extLst>
            </p:cNvPr>
            <p:cNvSpPr/>
            <p:nvPr/>
          </p:nvSpPr>
          <p:spPr>
            <a:xfrm>
              <a:off x="2834261" y="1954302"/>
              <a:ext cx="123093" cy="789028"/>
            </a:xfrm>
            <a:custGeom>
              <a:avLst/>
              <a:gdLst/>
              <a:ahLst/>
              <a:cxnLst/>
              <a:rect l="l" t="t" r="r" b="b"/>
              <a:pathLst>
                <a:path w="3168" h="20307" extrusionOk="0">
                  <a:moveTo>
                    <a:pt x="0" y="1"/>
                  </a:moveTo>
                  <a:lnTo>
                    <a:pt x="0" y="20306"/>
                  </a:lnTo>
                  <a:lnTo>
                    <a:pt x="3167" y="20306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81;p46">
              <a:extLst>
                <a:ext uri="{FF2B5EF4-FFF2-40B4-BE49-F238E27FC236}">
                  <a16:creationId xmlns:a16="http://schemas.microsoft.com/office/drawing/2014/main" id="{7E9A94FC-7DA5-4EC4-B270-FEE9EF237ED0}"/>
                </a:ext>
              </a:extLst>
            </p:cNvPr>
            <p:cNvSpPr/>
            <p:nvPr/>
          </p:nvSpPr>
          <p:spPr>
            <a:xfrm>
              <a:off x="3017154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82;p46">
              <a:extLst>
                <a:ext uri="{FF2B5EF4-FFF2-40B4-BE49-F238E27FC236}">
                  <a16:creationId xmlns:a16="http://schemas.microsoft.com/office/drawing/2014/main" id="{EC2074F1-DE09-4AC3-AFF6-4A07B55182AD}"/>
                </a:ext>
              </a:extLst>
            </p:cNvPr>
            <p:cNvSpPr/>
            <p:nvPr/>
          </p:nvSpPr>
          <p:spPr>
            <a:xfrm>
              <a:off x="3118022" y="2028050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83;p46">
              <a:extLst>
                <a:ext uri="{FF2B5EF4-FFF2-40B4-BE49-F238E27FC236}">
                  <a16:creationId xmlns:a16="http://schemas.microsoft.com/office/drawing/2014/main" id="{20A15DF2-3754-4912-A86D-FD8074887763}"/>
                </a:ext>
              </a:extLst>
            </p:cNvPr>
            <p:cNvSpPr/>
            <p:nvPr/>
          </p:nvSpPr>
          <p:spPr>
            <a:xfrm>
              <a:off x="3218736" y="2028050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84;p46">
              <a:extLst>
                <a:ext uri="{FF2B5EF4-FFF2-40B4-BE49-F238E27FC236}">
                  <a16:creationId xmlns:a16="http://schemas.microsoft.com/office/drawing/2014/main" id="{317CCC7C-8D44-4A47-8866-DEE57CCBB295}"/>
                </a:ext>
              </a:extLst>
            </p:cNvPr>
            <p:cNvSpPr/>
            <p:nvPr/>
          </p:nvSpPr>
          <p:spPr>
            <a:xfrm>
              <a:off x="3017154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0" y="121"/>
                    <a:pt x="0" y="264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4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85;p46">
              <a:extLst>
                <a:ext uri="{FF2B5EF4-FFF2-40B4-BE49-F238E27FC236}">
                  <a16:creationId xmlns:a16="http://schemas.microsoft.com/office/drawing/2014/main" id="{A6EC4A1F-7CEB-431E-9839-3E8C03C76D42}"/>
                </a:ext>
              </a:extLst>
            </p:cNvPr>
            <p:cNvSpPr/>
            <p:nvPr/>
          </p:nvSpPr>
          <p:spPr>
            <a:xfrm>
              <a:off x="3118022" y="2081010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1"/>
                  </a:moveTo>
                  <a:cubicBezTo>
                    <a:pt x="118" y="1"/>
                    <a:pt x="1" y="121"/>
                    <a:pt x="1" y="264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4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86;p46">
              <a:extLst>
                <a:ext uri="{FF2B5EF4-FFF2-40B4-BE49-F238E27FC236}">
                  <a16:creationId xmlns:a16="http://schemas.microsoft.com/office/drawing/2014/main" id="{48465234-C559-4AB0-9398-1DA4FBAFB557}"/>
                </a:ext>
              </a:extLst>
            </p:cNvPr>
            <p:cNvSpPr/>
            <p:nvPr/>
          </p:nvSpPr>
          <p:spPr>
            <a:xfrm>
              <a:off x="3218736" y="2081010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1"/>
                  </a:moveTo>
                  <a:cubicBezTo>
                    <a:pt x="121" y="1"/>
                    <a:pt x="1" y="121"/>
                    <a:pt x="1" y="264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4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87;p46">
              <a:extLst>
                <a:ext uri="{FF2B5EF4-FFF2-40B4-BE49-F238E27FC236}">
                  <a16:creationId xmlns:a16="http://schemas.microsoft.com/office/drawing/2014/main" id="{1F1CD0F0-204B-4AA6-A4E2-9BF73E262E97}"/>
                </a:ext>
              </a:extLst>
            </p:cNvPr>
            <p:cNvSpPr/>
            <p:nvPr/>
          </p:nvSpPr>
          <p:spPr>
            <a:xfrm>
              <a:off x="3017154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08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08"/>
                    <a:pt x="1687" y="265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88;p46">
              <a:extLst>
                <a:ext uri="{FF2B5EF4-FFF2-40B4-BE49-F238E27FC236}">
                  <a16:creationId xmlns:a16="http://schemas.microsoft.com/office/drawing/2014/main" id="{AE0FE771-D4B2-4BFC-BF23-A5887E385FB0}"/>
                </a:ext>
              </a:extLst>
            </p:cNvPr>
            <p:cNvSpPr/>
            <p:nvPr/>
          </p:nvSpPr>
          <p:spPr>
            <a:xfrm>
              <a:off x="3118022" y="2134086"/>
              <a:ext cx="65587" cy="20554"/>
            </a:xfrm>
            <a:custGeom>
              <a:avLst/>
              <a:gdLst/>
              <a:ahLst/>
              <a:cxnLst/>
              <a:rect l="l" t="t" r="r" b="b"/>
              <a:pathLst>
                <a:path w="1688" h="529" extrusionOk="0">
                  <a:moveTo>
                    <a:pt x="264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8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08"/>
                    <a:pt x="1688" y="265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89;p46">
              <a:extLst>
                <a:ext uri="{FF2B5EF4-FFF2-40B4-BE49-F238E27FC236}">
                  <a16:creationId xmlns:a16="http://schemas.microsoft.com/office/drawing/2014/main" id="{DC168AC6-1258-4350-8E2F-9AAE8F0AB692}"/>
                </a:ext>
              </a:extLst>
            </p:cNvPr>
            <p:cNvSpPr/>
            <p:nvPr/>
          </p:nvSpPr>
          <p:spPr>
            <a:xfrm>
              <a:off x="3218736" y="2134086"/>
              <a:ext cx="65743" cy="20554"/>
            </a:xfrm>
            <a:custGeom>
              <a:avLst/>
              <a:gdLst/>
              <a:ahLst/>
              <a:cxnLst/>
              <a:rect l="l" t="t" r="r" b="b"/>
              <a:pathLst>
                <a:path w="1692" h="529" extrusionOk="0">
                  <a:moveTo>
                    <a:pt x="268" y="1"/>
                  </a:moveTo>
                  <a:cubicBezTo>
                    <a:pt x="121" y="1"/>
                    <a:pt x="1" y="118"/>
                    <a:pt x="1" y="265"/>
                  </a:cubicBezTo>
                  <a:cubicBezTo>
                    <a:pt x="1" y="408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08"/>
                    <a:pt x="1691" y="265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90;p46">
              <a:extLst>
                <a:ext uri="{FF2B5EF4-FFF2-40B4-BE49-F238E27FC236}">
                  <a16:creationId xmlns:a16="http://schemas.microsoft.com/office/drawing/2014/main" id="{434EEFA0-2598-4033-B8A1-D1F4B1F7C7C7}"/>
                </a:ext>
              </a:extLst>
            </p:cNvPr>
            <p:cNvSpPr/>
            <p:nvPr/>
          </p:nvSpPr>
          <p:spPr>
            <a:xfrm>
              <a:off x="3017154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20"/>
                    <a:pt x="0" y="264"/>
                  </a:cubicBezTo>
                  <a:cubicBezTo>
                    <a:pt x="0" y="411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1"/>
                    <a:pt x="1687" y="264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91;p46">
              <a:extLst>
                <a:ext uri="{FF2B5EF4-FFF2-40B4-BE49-F238E27FC236}">
                  <a16:creationId xmlns:a16="http://schemas.microsoft.com/office/drawing/2014/main" id="{AA3021DE-FC3E-487C-9DAB-184CD9F83396}"/>
                </a:ext>
              </a:extLst>
            </p:cNvPr>
            <p:cNvSpPr/>
            <p:nvPr/>
          </p:nvSpPr>
          <p:spPr>
            <a:xfrm>
              <a:off x="3118022" y="2187085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1"/>
                    <a:pt x="1688" y="264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92;p46">
              <a:extLst>
                <a:ext uri="{FF2B5EF4-FFF2-40B4-BE49-F238E27FC236}">
                  <a16:creationId xmlns:a16="http://schemas.microsoft.com/office/drawing/2014/main" id="{C4E1B39E-636B-4139-9F33-80A40869526B}"/>
                </a:ext>
              </a:extLst>
            </p:cNvPr>
            <p:cNvSpPr/>
            <p:nvPr/>
          </p:nvSpPr>
          <p:spPr>
            <a:xfrm>
              <a:off x="3218736" y="2187085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20"/>
                    <a:pt x="1" y="264"/>
                  </a:cubicBezTo>
                  <a:cubicBezTo>
                    <a:pt x="1" y="411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1"/>
                    <a:pt x="1691" y="264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93;p46">
              <a:extLst>
                <a:ext uri="{FF2B5EF4-FFF2-40B4-BE49-F238E27FC236}">
                  <a16:creationId xmlns:a16="http://schemas.microsoft.com/office/drawing/2014/main" id="{A568822D-EE72-4295-B764-E159721905A2}"/>
                </a:ext>
              </a:extLst>
            </p:cNvPr>
            <p:cNvSpPr/>
            <p:nvPr/>
          </p:nvSpPr>
          <p:spPr>
            <a:xfrm>
              <a:off x="3017154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0" y="120"/>
                    <a:pt x="0" y="267"/>
                  </a:cubicBezTo>
                  <a:cubicBezTo>
                    <a:pt x="0" y="411"/>
                    <a:pt x="118" y="531"/>
                    <a:pt x="264" y="531"/>
                  </a:cubicBezTo>
                  <a:lnTo>
                    <a:pt x="1424" y="531"/>
                  </a:lnTo>
                  <a:cubicBezTo>
                    <a:pt x="1567" y="531"/>
                    <a:pt x="1687" y="411"/>
                    <a:pt x="1687" y="267"/>
                  </a:cubicBezTo>
                  <a:cubicBezTo>
                    <a:pt x="1687" y="120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94;p46">
              <a:extLst>
                <a:ext uri="{FF2B5EF4-FFF2-40B4-BE49-F238E27FC236}">
                  <a16:creationId xmlns:a16="http://schemas.microsoft.com/office/drawing/2014/main" id="{B54112A1-1B6E-4291-AD6A-7DB9E90C2B64}"/>
                </a:ext>
              </a:extLst>
            </p:cNvPr>
            <p:cNvSpPr/>
            <p:nvPr/>
          </p:nvSpPr>
          <p:spPr>
            <a:xfrm>
              <a:off x="3118022" y="2240045"/>
              <a:ext cx="65587" cy="20632"/>
            </a:xfrm>
            <a:custGeom>
              <a:avLst/>
              <a:gdLst/>
              <a:ahLst/>
              <a:cxnLst/>
              <a:rect l="l" t="t" r="r" b="b"/>
              <a:pathLst>
                <a:path w="1688" h="531" extrusionOk="0">
                  <a:moveTo>
                    <a:pt x="264" y="0"/>
                  </a:moveTo>
                  <a:cubicBezTo>
                    <a:pt x="118" y="0"/>
                    <a:pt x="1" y="120"/>
                    <a:pt x="1" y="267"/>
                  </a:cubicBezTo>
                  <a:cubicBezTo>
                    <a:pt x="1" y="411"/>
                    <a:pt x="118" y="531"/>
                    <a:pt x="264" y="531"/>
                  </a:cubicBezTo>
                  <a:lnTo>
                    <a:pt x="1421" y="531"/>
                  </a:lnTo>
                  <a:cubicBezTo>
                    <a:pt x="1567" y="531"/>
                    <a:pt x="1688" y="411"/>
                    <a:pt x="1688" y="267"/>
                  </a:cubicBezTo>
                  <a:cubicBezTo>
                    <a:pt x="1688" y="120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95;p46">
              <a:extLst>
                <a:ext uri="{FF2B5EF4-FFF2-40B4-BE49-F238E27FC236}">
                  <a16:creationId xmlns:a16="http://schemas.microsoft.com/office/drawing/2014/main" id="{3E8D7742-4353-4259-A78C-4DD27E2B5985}"/>
                </a:ext>
              </a:extLst>
            </p:cNvPr>
            <p:cNvSpPr/>
            <p:nvPr/>
          </p:nvSpPr>
          <p:spPr>
            <a:xfrm>
              <a:off x="3218736" y="2240045"/>
              <a:ext cx="65743" cy="20632"/>
            </a:xfrm>
            <a:custGeom>
              <a:avLst/>
              <a:gdLst/>
              <a:ahLst/>
              <a:cxnLst/>
              <a:rect l="l" t="t" r="r" b="b"/>
              <a:pathLst>
                <a:path w="1692" h="531" extrusionOk="0">
                  <a:moveTo>
                    <a:pt x="268" y="0"/>
                  </a:moveTo>
                  <a:cubicBezTo>
                    <a:pt x="121" y="0"/>
                    <a:pt x="1" y="120"/>
                    <a:pt x="1" y="267"/>
                  </a:cubicBezTo>
                  <a:cubicBezTo>
                    <a:pt x="1" y="411"/>
                    <a:pt x="121" y="531"/>
                    <a:pt x="268" y="531"/>
                  </a:cubicBezTo>
                  <a:lnTo>
                    <a:pt x="1424" y="531"/>
                  </a:lnTo>
                  <a:cubicBezTo>
                    <a:pt x="1571" y="531"/>
                    <a:pt x="1691" y="411"/>
                    <a:pt x="1691" y="267"/>
                  </a:cubicBezTo>
                  <a:cubicBezTo>
                    <a:pt x="1691" y="120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96;p46">
              <a:extLst>
                <a:ext uri="{FF2B5EF4-FFF2-40B4-BE49-F238E27FC236}">
                  <a16:creationId xmlns:a16="http://schemas.microsoft.com/office/drawing/2014/main" id="{B4738CF3-1639-408D-A770-D29D24059489}"/>
                </a:ext>
              </a:extLst>
            </p:cNvPr>
            <p:cNvSpPr/>
            <p:nvPr/>
          </p:nvSpPr>
          <p:spPr>
            <a:xfrm>
              <a:off x="3017154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0" y="117"/>
                    <a:pt x="0" y="264"/>
                  </a:cubicBezTo>
                  <a:cubicBezTo>
                    <a:pt x="0" y="412"/>
                    <a:pt x="118" y="528"/>
                    <a:pt x="264" y="528"/>
                  </a:cubicBezTo>
                  <a:lnTo>
                    <a:pt x="1424" y="528"/>
                  </a:lnTo>
                  <a:cubicBezTo>
                    <a:pt x="1567" y="528"/>
                    <a:pt x="1687" y="412"/>
                    <a:pt x="1687" y="264"/>
                  </a:cubicBezTo>
                  <a:cubicBezTo>
                    <a:pt x="1687" y="117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97;p46">
              <a:extLst>
                <a:ext uri="{FF2B5EF4-FFF2-40B4-BE49-F238E27FC236}">
                  <a16:creationId xmlns:a16="http://schemas.microsoft.com/office/drawing/2014/main" id="{A740C99D-00E4-4E65-89D0-577F63A489BC}"/>
                </a:ext>
              </a:extLst>
            </p:cNvPr>
            <p:cNvSpPr/>
            <p:nvPr/>
          </p:nvSpPr>
          <p:spPr>
            <a:xfrm>
              <a:off x="3118022" y="2293122"/>
              <a:ext cx="65587" cy="20515"/>
            </a:xfrm>
            <a:custGeom>
              <a:avLst/>
              <a:gdLst/>
              <a:ahLst/>
              <a:cxnLst/>
              <a:rect l="l" t="t" r="r" b="b"/>
              <a:pathLst>
                <a:path w="1688" h="528" extrusionOk="0">
                  <a:moveTo>
                    <a:pt x="264" y="0"/>
                  </a:moveTo>
                  <a:cubicBezTo>
                    <a:pt x="118" y="0"/>
                    <a:pt x="1" y="117"/>
                    <a:pt x="1" y="264"/>
                  </a:cubicBezTo>
                  <a:cubicBezTo>
                    <a:pt x="1" y="412"/>
                    <a:pt x="118" y="528"/>
                    <a:pt x="264" y="528"/>
                  </a:cubicBezTo>
                  <a:lnTo>
                    <a:pt x="1421" y="528"/>
                  </a:lnTo>
                  <a:cubicBezTo>
                    <a:pt x="1567" y="528"/>
                    <a:pt x="1688" y="412"/>
                    <a:pt x="1688" y="264"/>
                  </a:cubicBezTo>
                  <a:cubicBezTo>
                    <a:pt x="1688" y="117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98;p46">
              <a:extLst>
                <a:ext uri="{FF2B5EF4-FFF2-40B4-BE49-F238E27FC236}">
                  <a16:creationId xmlns:a16="http://schemas.microsoft.com/office/drawing/2014/main" id="{DB7157DB-46A7-4C84-945D-511471A94F58}"/>
                </a:ext>
              </a:extLst>
            </p:cNvPr>
            <p:cNvSpPr/>
            <p:nvPr/>
          </p:nvSpPr>
          <p:spPr>
            <a:xfrm>
              <a:off x="3218736" y="2293122"/>
              <a:ext cx="65743" cy="20515"/>
            </a:xfrm>
            <a:custGeom>
              <a:avLst/>
              <a:gdLst/>
              <a:ahLst/>
              <a:cxnLst/>
              <a:rect l="l" t="t" r="r" b="b"/>
              <a:pathLst>
                <a:path w="1692" h="528" extrusionOk="0">
                  <a:moveTo>
                    <a:pt x="268" y="0"/>
                  </a:moveTo>
                  <a:cubicBezTo>
                    <a:pt x="121" y="0"/>
                    <a:pt x="1" y="117"/>
                    <a:pt x="1" y="264"/>
                  </a:cubicBezTo>
                  <a:cubicBezTo>
                    <a:pt x="1" y="412"/>
                    <a:pt x="121" y="528"/>
                    <a:pt x="268" y="528"/>
                  </a:cubicBezTo>
                  <a:lnTo>
                    <a:pt x="1424" y="528"/>
                  </a:lnTo>
                  <a:cubicBezTo>
                    <a:pt x="1571" y="528"/>
                    <a:pt x="1691" y="412"/>
                    <a:pt x="1691" y="264"/>
                  </a:cubicBezTo>
                  <a:cubicBezTo>
                    <a:pt x="1691" y="117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99;p46">
              <a:extLst>
                <a:ext uri="{FF2B5EF4-FFF2-40B4-BE49-F238E27FC236}">
                  <a16:creationId xmlns:a16="http://schemas.microsoft.com/office/drawing/2014/main" id="{662A9DFB-60FB-4A1A-A815-C553A72A8BB0}"/>
                </a:ext>
              </a:extLst>
            </p:cNvPr>
            <p:cNvSpPr/>
            <p:nvPr/>
          </p:nvSpPr>
          <p:spPr>
            <a:xfrm>
              <a:off x="3017154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0" y="121"/>
                    <a:pt x="0" y="264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4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00;p46">
              <a:extLst>
                <a:ext uri="{FF2B5EF4-FFF2-40B4-BE49-F238E27FC236}">
                  <a16:creationId xmlns:a16="http://schemas.microsoft.com/office/drawing/2014/main" id="{4EBD23E7-726E-4134-AF58-2171C9A4A1E9}"/>
                </a:ext>
              </a:extLst>
            </p:cNvPr>
            <p:cNvSpPr/>
            <p:nvPr/>
          </p:nvSpPr>
          <p:spPr>
            <a:xfrm>
              <a:off x="3118022" y="2346082"/>
              <a:ext cx="65587" cy="20671"/>
            </a:xfrm>
            <a:custGeom>
              <a:avLst/>
              <a:gdLst/>
              <a:ahLst/>
              <a:cxnLst/>
              <a:rect l="l" t="t" r="r" b="b"/>
              <a:pathLst>
                <a:path w="1688" h="532" extrusionOk="0">
                  <a:moveTo>
                    <a:pt x="264" y="0"/>
                  </a:moveTo>
                  <a:cubicBezTo>
                    <a:pt x="118" y="0"/>
                    <a:pt x="1" y="121"/>
                    <a:pt x="1" y="264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4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01;p46">
              <a:extLst>
                <a:ext uri="{FF2B5EF4-FFF2-40B4-BE49-F238E27FC236}">
                  <a16:creationId xmlns:a16="http://schemas.microsoft.com/office/drawing/2014/main" id="{9AD73C44-5BA2-4617-8516-B214E7C8CDAC}"/>
                </a:ext>
              </a:extLst>
            </p:cNvPr>
            <p:cNvSpPr/>
            <p:nvPr/>
          </p:nvSpPr>
          <p:spPr>
            <a:xfrm>
              <a:off x="3218736" y="2346082"/>
              <a:ext cx="65743" cy="20671"/>
            </a:xfrm>
            <a:custGeom>
              <a:avLst/>
              <a:gdLst/>
              <a:ahLst/>
              <a:cxnLst/>
              <a:rect l="l" t="t" r="r" b="b"/>
              <a:pathLst>
                <a:path w="1692" h="532" extrusionOk="0">
                  <a:moveTo>
                    <a:pt x="268" y="0"/>
                  </a:moveTo>
                  <a:cubicBezTo>
                    <a:pt x="121" y="0"/>
                    <a:pt x="1" y="121"/>
                    <a:pt x="1" y="264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4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02;p46">
              <a:extLst>
                <a:ext uri="{FF2B5EF4-FFF2-40B4-BE49-F238E27FC236}">
                  <a16:creationId xmlns:a16="http://schemas.microsoft.com/office/drawing/2014/main" id="{45DE7B0A-61F9-4AD7-A6D7-37EDDF74F5CF}"/>
                </a:ext>
              </a:extLst>
            </p:cNvPr>
            <p:cNvSpPr/>
            <p:nvPr/>
          </p:nvSpPr>
          <p:spPr>
            <a:xfrm>
              <a:off x="3017154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0" y="121"/>
                    <a:pt x="0" y="267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7"/>
                  </a:cubicBezTo>
                  <a:cubicBezTo>
                    <a:pt x="1687" y="121"/>
                    <a:pt x="1567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03;p46">
              <a:extLst>
                <a:ext uri="{FF2B5EF4-FFF2-40B4-BE49-F238E27FC236}">
                  <a16:creationId xmlns:a16="http://schemas.microsoft.com/office/drawing/2014/main" id="{8811BF24-8DC2-4698-8C15-81ECAC32F909}"/>
                </a:ext>
              </a:extLst>
            </p:cNvPr>
            <p:cNvSpPr/>
            <p:nvPr/>
          </p:nvSpPr>
          <p:spPr>
            <a:xfrm>
              <a:off x="3118022" y="2399042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0"/>
                  </a:moveTo>
                  <a:cubicBezTo>
                    <a:pt x="118" y="0"/>
                    <a:pt x="1" y="121"/>
                    <a:pt x="1" y="267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7"/>
                  </a:cubicBezTo>
                  <a:cubicBezTo>
                    <a:pt x="1688" y="121"/>
                    <a:pt x="1567" y="0"/>
                    <a:pt x="1421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04;p46">
              <a:extLst>
                <a:ext uri="{FF2B5EF4-FFF2-40B4-BE49-F238E27FC236}">
                  <a16:creationId xmlns:a16="http://schemas.microsoft.com/office/drawing/2014/main" id="{C9C40184-4D3A-4EBB-A36E-00D77F75D800}"/>
                </a:ext>
              </a:extLst>
            </p:cNvPr>
            <p:cNvSpPr/>
            <p:nvPr/>
          </p:nvSpPr>
          <p:spPr>
            <a:xfrm>
              <a:off x="3218736" y="2399042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0"/>
                  </a:moveTo>
                  <a:cubicBezTo>
                    <a:pt x="121" y="0"/>
                    <a:pt x="1" y="121"/>
                    <a:pt x="1" y="267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7"/>
                  </a:cubicBezTo>
                  <a:cubicBezTo>
                    <a:pt x="1691" y="121"/>
                    <a:pt x="1571" y="0"/>
                    <a:pt x="1424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05;p46">
              <a:extLst>
                <a:ext uri="{FF2B5EF4-FFF2-40B4-BE49-F238E27FC236}">
                  <a16:creationId xmlns:a16="http://schemas.microsoft.com/office/drawing/2014/main" id="{5D5E4D38-C764-4B49-93DE-62D39ECD0F5D}"/>
                </a:ext>
              </a:extLst>
            </p:cNvPr>
            <p:cNvSpPr/>
            <p:nvPr/>
          </p:nvSpPr>
          <p:spPr>
            <a:xfrm>
              <a:off x="3017154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0" y="118"/>
                    <a:pt x="0" y="264"/>
                  </a:cubicBezTo>
                  <a:cubicBezTo>
                    <a:pt x="0" y="412"/>
                    <a:pt x="118" y="529"/>
                    <a:pt x="264" y="529"/>
                  </a:cubicBezTo>
                  <a:lnTo>
                    <a:pt x="1424" y="529"/>
                  </a:lnTo>
                  <a:cubicBezTo>
                    <a:pt x="1567" y="529"/>
                    <a:pt x="1687" y="412"/>
                    <a:pt x="1687" y="264"/>
                  </a:cubicBezTo>
                  <a:cubicBezTo>
                    <a:pt x="1687" y="118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06;p46">
              <a:extLst>
                <a:ext uri="{FF2B5EF4-FFF2-40B4-BE49-F238E27FC236}">
                  <a16:creationId xmlns:a16="http://schemas.microsoft.com/office/drawing/2014/main" id="{58395A0D-4116-4724-AC9A-01DC704B654F}"/>
                </a:ext>
              </a:extLst>
            </p:cNvPr>
            <p:cNvSpPr/>
            <p:nvPr/>
          </p:nvSpPr>
          <p:spPr>
            <a:xfrm>
              <a:off x="3118022" y="2452119"/>
              <a:ext cx="65587" cy="20593"/>
            </a:xfrm>
            <a:custGeom>
              <a:avLst/>
              <a:gdLst/>
              <a:ahLst/>
              <a:cxnLst/>
              <a:rect l="l" t="t" r="r" b="b"/>
              <a:pathLst>
                <a:path w="1688" h="530" extrusionOk="0">
                  <a:moveTo>
                    <a:pt x="264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12"/>
                    <a:pt x="118" y="529"/>
                    <a:pt x="264" y="529"/>
                  </a:cubicBezTo>
                  <a:lnTo>
                    <a:pt x="1421" y="529"/>
                  </a:lnTo>
                  <a:cubicBezTo>
                    <a:pt x="1567" y="529"/>
                    <a:pt x="1688" y="412"/>
                    <a:pt x="1688" y="264"/>
                  </a:cubicBezTo>
                  <a:cubicBezTo>
                    <a:pt x="1688" y="118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07;p46">
              <a:extLst>
                <a:ext uri="{FF2B5EF4-FFF2-40B4-BE49-F238E27FC236}">
                  <a16:creationId xmlns:a16="http://schemas.microsoft.com/office/drawing/2014/main" id="{FD38F412-ED03-43DB-8530-39E809829E4E}"/>
                </a:ext>
              </a:extLst>
            </p:cNvPr>
            <p:cNvSpPr/>
            <p:nvPr/>
          </p:nvSpPr>
          <p:spPr>
            <a:xfrm>
              <a:off x="3218736" y="2452119"/>
              <a:ext cx="65743" cy="20593"/>
            </a:xfrm>
            <a:custGeom>
              <a:avLst/>
              <a:gdLst/>
              <a:ahLst/>
              <a:cxnLst/>
              <a:rect l="l" t="t" r="r" b="b"/>
              <a:pathLst>
                <a:path w="1692" h="530" extrusionOk="0">
                  <a:moveTo>
                    <a:pt x="268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8" y="529"/>
                  </a:cubicBezTo>
                  <a:lnTo>
                    <a:pt x="1424" y="529"/>
                  </a:lnTo>
                  <a:cubicBezTo>
                    <a:pt x="1571" y="529"/>
                    <a:pt x="1691" y="412"/>
                    <a:pt x="1691" y="264"/>
                  </a:cubicBezTo>
                  <a:cubicBezTo>
                    <a:pt x="1691" y="118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08;p46">
              <a:extLst>
                <a:ext uri="{FF2B5EF4-FFF2-40B4-BE49-F238E27FC236}">
                  <a16:creationId xmlns:a16="http://schemas.microsoft.com/office/drawing/2014/main" id="{36F97011-8B5E-4350-9135-6DF60BD625E4}"/>
                </a:ext>
              </a:extLst>
            </p:cNvPr>
            <p:cNvSpPr/>
            <p:nvPr/>
          </p:nvSpPr>
          <p:spPr>
            <a:xfrm>
              <a:off x="3017154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0" y="121"/>
                    <a:pt x="0" y="265"/>
                  </a:cubicBezTo>
                  <a:cubicBezTo>
                    <a:pt x="0" y="412"/>
                    <a:pt x="118" y="532"/>
                    <a:pt x="264" y="532"/>
                  </a:cubicBezTo>
                  <a:lnTo>
                    <a:pt x="1424" y="532"/>
                  </a:lnTo>
                  <a:cubicBezTo>
                    <a:pt x="1567" y="532"/>
                    <a:pt x="1687" y="412"/>
                    <a:pt x="1687" y="265"/>
                  </a:cubicBezTo>
                  <a:cubicBezTo>
                    <a:pt x="1687" y="121"/>
                    <a:pt x="1567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09;p46">
              <a:extLst>
                <a:ext uri="{FF2B5EF4-FFF2-40B4-BE49-F238E27FC236}">
                  <a16:creationId xmlns:a16="http://schemas.microsoft.com/office/drawing/2014/main" id="{08CD432D-FB95-4A45-801B-0744460852DD}"/>
                </a:ext>
              </a:extLst>
            </p:cNvPr>
            <p:cNvSpPr/>
            <p:nvPr/>
          </p:nvSpPr>
          <p:spPr>
            <a:xfrm>
              <a:off x="3118022" y="2505079"/>
              <a:ext cx="65587" cy="20710"/>
            </a:xfrm>
            <a:custGeom>
              <a:avLst/>
              <a:gdLst/>
              <a:ahLst/>
              <a:cxnLst/>
              <a:rect l="l" t="t" r="r" b="b"/>
              <a:pathLst>
                <a:path w="1688" h="533" extrusionOk="0">
                  <a:moveTo>
                    <a:pt x="264" y="1"/>
                  </a:moveTo>
                  <a:cubicBezTo>
                    <a:pt x="118" y="1"/>
                    <a:pt x="1" y="121"/>
                    <a:pt x="1" y="265"/>
                  </a:cubicBezTo>
                  <a:cubicBezTo>
                    <a:pt x="1" y="412"/>
                    <a:pt x="118" y="532"/>
                    <a:pt x="264" y="532"/>
                  </a:cubicBezTo>
                  <a:lnTo>
                    <a:pt x="1421" y="532"/>
                  </a:lnTo>
                  <a:cubicBezTo>
                    <a:pt x="1567" y="532"/>
                    <a:pt x="1688" y="412"/>
                    <a:pt x="1688" y="265"/>
                  </a:cubicBezTo>
                  <a:cubicBezTo>
                    <a:pt x="1688" y="121"/>
                    <a:pt x="1567" y="1"/>
                    <a:pt x="142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10;p46">
              <a:extLst>
                <a:ext uri="{FF2B5EF4-FFF2-40B4-BE49-F238E27FC236}">
                  <a16:creationId xmlns:a16="http://schemas.microsoft.com/office/drawing/2014/main" id="{E01F0276-3DDA-47DA-8746-08F8BA77A6BF}"/>
                </a:ext>
              </a:extLst>
            </p:cNvPr>
            <p:cNvSpPr/>
            <p:nvPr/>
          </p:nvSpPr>
          <p:spPr>
            <a:xfrm>
              <a:off x="3218736" y="2505079"/>
              <a:ext cx="65743" cy="20710"/>
            </a:xfrm>
            <a:custGeom>
              <a:avLst/>
              <a:gdLst/>
              <a:ahLst/>
              <a:cxnLst/>
              <a:rect l="l" t="t" r="r" b="b"/>
              <a:pathLst>
                <a:path w="1692" h="533" extrusionOk="0">
                  <a:moveTo>
                    <a:pt x="268" y="1"/>
                  </a:moveTo>
                  <a:cubicBezTo>
                    <a:pt x="121" y="1"/>
                    <a:pt x="1" y="121"/>
                    <a:pt x="1" y="265"/>
                  </a:cubicBezTo>
                  <a:cubicBezTo>
                    <a:pt x="1" y="412"/>
                    <a:pt x="121" y="532"/>
                    <a:pt x="268" y="532"/>
                  </a:cubicBezTo>
                  <a:lnTo>
                    <a:pt x="1424" y="532"/>
                  </a:lnTo>
                  <a:cubicBezTo>
                    <a:pt x="1571" y="532"/>
                    <a:pt x="1691" y="412"/>
                    <a:pt x="1691" y="265"/>
                  </a:cubicBezTo>
                  <a:cubicBezTo>
                    <a:pt x="1691" y="121"/>
                    <a:pt x="1571" y="1"/>
                    <a:pt x="1424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11;p46">
              <a:extLst>
                <a:ext uri="{FF2B5EF4-FFF2-40B4-BE49-F238E27FC236}">
                  <a16:creationId xmlns:a16="http://schemas.microsoft.com/office/drawing/2014/main" id="{768DDAC4-C46C-4ADB-BC7A-B66301BF8EF7}"/>
                </a:ext>
              </a:extLst>
            </p:cNvPr>
            <p:cNvSpPr/>
            <p:nvPr/>
          </p:nvSpPr>
          <p:spPr>
            <a:xfrm>
              <a:off x="3360130" y="2095270"/>
              <a:ext cx="284457" cy="648063"/>
            </a:xfrm>
            <a:custGeom>
              <a:avLst/>
              <a:gdLst/>
              <a:ahLst/>
              <a:cxnLst/>
              <a:rect l="l" t="t" r="r" b="b"/>
              <a:pathLst>
                <a:path w="7321" h="16679" extrusionOk="0">
                  <a:moveTo>
                    <a:pt x="7320" y="1"/>
                  </a:moveTo>
                  <a:lnTo>
                    <a:pt x="0" y="2730"/>
                  </a:lnTo>
                  <a:lnTo>
                    <a:pt x="0" y="16678"/>
                  </a:lnTo>
                  <a:lnTo>
                    <a:pt x="7320" y="16678"/>
                  </a:lnTo>
                  <a:lnTo>
                    <a:pt x="7320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212;p46">
              <a:extLst>
                <a:ext uri="{FF2B5EF4-FFF2-40B4-BE49-F238E27FC236}">
                  <a16:creationId xmlns:a16="http://schemas.microsoft.com/office/drawing/2014/main" id="{79D8CB9C-CE6E-419E-B69F-AE8725639F16}"/>
                </a:ext>
              </a:extLst>
            </p:cNvPr>
            <p:cNvSpPr/>
            <p:nvPr/>
          </p:nvSpPr>
          <p:spPr>
            <a:xfrm>
              <a:off x="3394012" y="2246651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80"/>
                    <a:pt x="0" y="174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4"/>
                  </a:cubicBezTo>
                  <a:cubicBezTo>
                    <a:pt x="5342" y="80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213;p46">
              <a:extLst>
                <a:ext uri="{FF2B5EF4-FFF2-40B4-BE49-F238E27FC236}">
                  <a16:creationId xmlns:a16="http://schemas.microsoft.com/office/drawing/2014/main" id="{8E90E797-3F71-4CA3-8E7E-80389F162929}"/>
                </a:ext>
              </a:extLst>
            </p:cNvPr>
            <p:cNvSpPr/>
            <p:nvPr/>
          </p:nvSpPr>
          <p:spPr>
            <a:xfrm>
              <a:off x="3394012" y="228946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7"/>
                    <a:pt x="0" y="175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5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14;p46">
              <a:extLst>
                <a:ext uri="{FF2B5EF4-FFF2-40B4-BE49-F238E27FC236}">
                  <a16:creationId xmlns:a16="http://schemas.microsoft.com/office/drawing/2014/main" id="{E3902E3C-3D3B-41EE-9637-252D6889D6A4}"/>
                </a:ext>
              </a:extLst>
            </p:cNvPr>
            <p:cNvSpPr/>
            <p:nvPr/>
          </p:nvSpPr>
          <p:spPr>
            <a:xfrm>
              <a:off x="3394012" y="2332172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1"/>
                  </a:moveTo>
                  <a:cubicBezTo>
                    <a:pt x="77" y="1"/>
                    <a:pt x="0" y="78"/>
                    <a:pt x="0" y="175"/>
                  </a:cubicBezTo>
                  <a:cubicBezTo>
                    <a:pt x="0" y="272"/>
                    <a:pt x="77" y="349"/>
                    <a:pt x="174" y="349"/>
                  </a:cubicBezTo>
                  <a:lnTo>
                    <a:pt x="5168" y="349"/>
                  </a:lnTo>
                  <a:cubicBezTo>
                    <a:pt x="5262" y="349"/>
                    <a:pt x="5342" y="272"/>
                    <a:pt x="5342" y="175"/>
                  </a:cubicBezTo>
                  <a:cubicBezTo>
                    <a:pt x="5342" y="78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15;p46">
              <a:extLst>
                <a:ext uri="{FF2B5EF4-FFF2-40B4-BE49-F238E27FC236}">
                  <a16:creationId xmlns:a16="http://schemas.microsoft.com/office/drawing/2014/main" id="{9D0A0CFB-7375-4406-B5B4-051F25B44038}"/>
                </a:ext>
              </a:extLst>
            </p:cNvPr>
            <p:cNvSpPr/>
            <p:nvPr/>
          </p:nvSpPr>
          <p:spPr>
            <a:xfrm>
              <a:off x="3394012" y="2375029"/>
              <a:ext cx="207602" cy="13560"/>
            </a:xfrm>
            <a:custGeom>
              <a:avLst/>
              <a:gdLst/>
              <a:ahLst/>
              <a:cxnLst/>
              <a:rect l="l" t="t" r="r" b="b"/>
              <a:pathLst>
                <a:path w="5343" h="349" extrusionOk="0">
                  <a:moveTo>
                    <a:pt x="174" y="0"/>
                  </a:moveTo>
                  <a:cubicBezTo>
                    <a:pt x="77" y="0"/>
                    <a:pt x="0" y="77"/>
                    <a:pt x="0" y="174"/>
                  </a:cubicBezTo>
                  <a:cubicBezTo>
                    <a:pt x="0" y="268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68"/>
                    <a:pt x="5342" y="174"/>
                  </a:cubicBezTo>
                  <a:cubicBezTo>
                    <a:pt x="5342" y="77"/>
                    <a:pt x="5262" y="0"/>
                    <a:pt x="5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16;p46">
              <a:extLst>
                <a:ext uri="{FF2B5EF4-FFF2-40B4-BE49-F238E27FC236}">
                  <a16:creationId xmlns:a16="http://schemas.microsoft.com/office/drawing/2014/main" id="{B21908A4-E128-4715-972E-CF05267FE269}"/>
                </a:ext>
              </a:extLst>
            </p:cNvPr>
            <p:cNvSpPr/>
            <p:nvPr/>
          </p:nvSpPr>
          <p:spPr>
            <a:xfrm>
              <a:off x="3394012" y="2417732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77"/>
                    <a:pt x="0" y="174"/>
                  </a:cubicBezTo>
                  <a:cubicBezTo>
                    <a:pt x="0" y="272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2"/>
                    <a:pt x="5342" y="174"/>
                  </a:cubicBezTo>
                  <a:cubicBezTo>
                    <a:pt x="5342" y="77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17;p46">
              <a:extLst>
                <a:ext uri="{FF2B5EF4-FFF2-40B4-BE49-F238E27FC236}">
                  <a16:creationId xmlns:a16="http://schemas.microsoft.com/office/drawing/2014/main" id="{ACF6B2B8-097A-416D-9768-676339DA35F3}"/>
                </a:ext>
              </a:extLst>
            </p:cNvPr>
            <p:cNvSpPr/>
            <p:nvPr/>
          </p:nvSpPr>
          <p:spPr>
            <a:xfrm>
              <a:off x="3394012" y="2460434"/>
              <a:ext cx="207602" cy="13522"/>
            </a:xfrm>
            <a:custGeom>
              <a:avLst/>
              <a:gdLst/>
              <a:ahLst/>
              <a:cxnLst/>
              <a:rect l="l" t="t" r="r" b="b"/>
              <a:pathLst>
                <a:path w="5343" h="348" extrusionOk="0">
                  <a:moveTo>
                    <a:pt x="174" y="1"/>
                  </a:moveTo>
                  <a:cubicBezTo>
                    <a:pt x="77" y="1"/>
                    <a:pt x="0" y="81"/>
                    <a:pt x="0" y="175"/>
                  </a:cubicBezTo>
                  <a:cubicBezTo>
                    <a:pt x="0" y="271"/>
                    <a:pt x="77" y="348"/>
                    <a:pt x="174" y="348"/>
                  </a:cubicBezTo>
                  <a:lnTo>
                    <a:pt x="5168" y="348"/>
                  </a:lnTo>
                  <a:cubicBezTo>
                    <a:pt x="5262" y="348"/>
                    <a:pt x="5342" y="271"/>
                    <a:pt x="5342" y="175"/>
                  </a:cubicBezTo>
                  <a:cubicBezTo>
                    <a:pt x="5342" y="81"/>
                    <a:pt x="5262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18;p46">
              <a:extLst>
                <a:ext uri="{FF2B5EF4-FFF2-40B4-BE49-F238E27FC236}">
                  <a16:creationId xmlns:a16="http://schemas.microsoft.com/office/drawing/2014/main" id="{FDC6B8F2-433F-401A-93E5-17347F87ACA0}"/>
                </a:ext>
              </a:extLst>
            </p:cNvPr>
            <p:cNvSpPr/>
            <p:nvPr/>
          </p:nvSpPr>
          <p:spPr>
            <a:xfrm>
              <a:off x="3644552" y="2095270"/>
              <a:ext cx="110620" cy="648063"/>
            </a:xfrm>
            <a:custGeom>
              <a:avLst/>
              <a:gdLst/>
              <a:ahLst/>
              <a:cxnLst/>
              <a:rect l="l" t="t" r="r" b="b"/>
              <a:pathLst>
                <a:path w="2847" h="16679" extrusionOk="0">
                  <a:moveTo>
                    <a:pt x="0" y="1"/>
                  </a:moveTo>
                  <a:lnTo>
                    <a:pt x="0" y="16678"/>
                  </a:lnTo>
                  <a:lnTo>
                    <a:pt x="2846" y="1667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19;p46">
              <a:extLst>
                <a:ext uri="{FF2B5EF4-FFF2-40B4-BE49-F238E27FC236}">
                  <a16:creationId xmlns:a16="http://schemas.microsoft.com/office/drawing/2014/main" id="{3D8D6355-848F-497B-BF39-83FADDF4220D}"/>
                </a:ext>
              </a:extLst>
            </p:cNvPr>
            <p:cNvSpPr/>
            <p:nvPr/>
          </p:nvSpPr>
          <p:spPr>
            <a:xfrm>
              <a:off x="2865151" y="1682352"/>
              <a:ext cx="419323" cy="148931"/>
            </a:xfrm>
            <a:custGeom>
              <a:avLst/>
              <a:gdLst/>
              <a:ahLst/>
              <a:cxnLst/>
              <a:rect l="l" t="t" r="r" b="b"/>
              <a:pathLst>
                <a:path w="10792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791" y="3833"/>
                  </a:lnTo>
                  <a:lnTo>
                    <a:pt x="10791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20;p46">
              <a:extLst>
                <a:ext uri="{FF2B5EF4-FFF2-40B4-BE49-F238E27FC236}">
                  <a16:creationId xmlns:a16="http://schemas.microsoft.com/office/drawing/2014/main" id="{C82748AE-1762-44E6-B04D-2D87ACBC9725}"/>
                </a:ext>
              </a:extLst>
            </p:cNvPr>
            <p:cNvSpPr/>
            <p:nvPr/>
          </p:nvSpPr>
          <p:spPr>
            <a:xfrm>
              <a:off x="2895769" y="1682352"/>
              <a:ext cx="388705" cy="148931"/>
            </a:xfrm>
            <a:custGeom>
              <a:avLst/>
              <a:gdLst/>
              <a:ahLst/>
              <a:cxnLst/>
              <a:rect l="l" t="t" r="r" b="b"/>
              <a:pathLst>
                <a:path w="10004" h="3833" extrusionOk="0">
                  <a:moveTo>
                    <a:pt x="1" y="1"/>
                  </a:moveTo>
                  <a:lnTo>
                    <a:pt x="1" y="3833"/>
                  </a:lnTo>
                  <a:lnTo>
                    <a:pt x="10003" y="3833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21;p46">
              <a:extLst>
                <a:ext uri="{FF2B5EF4-FFF2-40B4-BE49-F238E27FC236}">
                  <a16:creationId xmlns:a16="http://schemas.microsoft.com/office/drawing/2014/main" id="{65B03B62-D891-419E-AB41-77E13C3F79ED}"/>
                </a:ext>
              </a:extLst>
            </p:cNvPr>
            <p:cNvSpPr/>
            <p:nvPr/>
          </p:nvSpPr>
          <p:spPr>
            <a:xfrm>
              <a:off x="3805103" y="1665372"/>
              <a:ext cx="231887" cy="1077954"/>
            </a:xfrm>
            <a:custGeom>
              <a:avLst/>
              <a:gdLst/>
              <a:ahLst/>
              <a:cxnLst/>
              <a:rect l="l" t="t" r="r" b="b"/>
              <a:pathLst>
                <a:path w="596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5967" y="27742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22;p46">
              <a:extLst>
                <a:ext uri="{FF2B5EF4-FFF2-40B4-BE49-F238E27FC236}">
                  <a16:creationId xmlns:a16="http://schemas.microsoft.com/office/drawing/2014/main" id="{4E45EEBF-1975-4B2C-A6A8-9040EB11A02C}"/>
                </a:ext>
              </a:extLst>
            </p:cNvPr>
            <p:cNvSpPr/>
            <p:nvPr/>
          </p:nvSpPr>
          <p:spPr>
            <a:xfrm>
              <a:off x="4036953" y="1665372"/>
              <a:ext cx="59370" cy="1077954"/>
            </a:xfrm>
            <a:custGeom>
              <a:avLst/>
              <a:gdLst/>
              <a:ahLst/>
              <a:cxnLst/>
              <a:rect l="l" t="t" r="r" b="b"/>
              <a:pathLst>
                <a:path w="1528" h="27743" extrusionOk="0">
                  <a:moveTo>
                    <a:pt x="0" y="0"/>
                  </a:moveTo>
                  <a:lnTo>
                    <a:pt x="0" y="27742"/>
                  </a:lnTo>
                  <a:lnTo>
                    <a:pt x="1527" y="27742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23;p46">
              <a:extLst>
                <a:ext uri="{FF2B5EF4-FFF2-40B4-BE49-F238E27FC236}">
                  <a16:creationId xmlns:a16="http://schemas.microsoft.com/office/drawing/2014/main" id="{6BA4B5EB-B584-4723-95CC-636B30F740FF}"/>
                </a:ext>
              </a:extLst>
            </p:cNvPr>
            <p:cNvSpPr/>
            <p:nvPr/>
          </p:nvSpPr>
          <p:spPr>
            <a:xfrm>
              <a:off x="4285240" y="1789438"/>
              <a:ext cx="59526" cy="953890"/>
            </a:xfrm>
            <a:custGeom>
              <a:avLst/>
              <a:gdLst/>
              <a:ahLst/>
              <a:cxnLst/>
              <a:rect l="l" t="t" r="r" b="b"/>
              <a:pathLst>
                <a:path w="1532" h="24550" extrusionOk="0">
                  <a:moveTo>
                    <a:pt x="1" y="1"/>
                  </a:moveTo>
                  <a:lnTo>
                    <a:pt x="1" y="24549"/>
                  </a:lnTo>
                  <a:lnTo>
                    <a:pt x="1531" y="2454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24;p46">
              <a:extLst>
                <a:ext uri="{FF2B5EF4-FFF2-40B4-BE49-F238E27FC236}">
                  <a16:creationId xmlns:a16="http://schemas.microsoft.com/office/drawing/2014/main" id="{34C70C8F-87CA-46A7-AA2D-57B9676DE547}"/>
                </a:ext>
              </a:extLst>
            </p:cNvPr>
            <p:cNvSpPr/>
            <p:nvPr/>
          </p:nvSpPr>
          <p:spPr>
            <a:xfrm>
              <a:off x="4064580" y="1782172"/>
              <a:ext cx="231770" cy="961156"/>
            </a:xfrm>
            <a:custGeom>
              <a:avLst/>
              <a:gdLst/>
              <a:ahLst/>
              <a:cxnLst/>
              <a:rect l="l" t="t" r="r" b="b"/>
              <a:pathLst>
                <a:path w="5965" h="24737" extrusionOk="0">
                  <a:moveTo>
                    <a:pt x="1" y="1"/>
                  </a:moveTo>
                  <a:lnTo>
                    <a:pt x="1" y="24736"/>
                  </a:lnTo>
                  <a:lnTo>
                    <a:pt x="5964" y="24736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25;p46">
              <a:extLst>
                <a:ext uri="{FF2B5EF4-FFF2-40B4-BE49-F238E27FC236}">
                  <a16:creationId xmlns:a16="http://schemas.microsoft.com/office/drawing/2014/main" id="{560CACC0-1F7E-4B04-A6D7-2DD697CF18EA}"/>
                </a:ext>
              </a:extLst>
            </p:cNvPr>
            <p:cNvSpPr/>
            <p:nvPr/>
          </p:nvSpPr>
          <p:spPr>
            <a:xfrm>
              <a:off x="3837547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26;p46">
              <a:extLst>
                <a:ext uri="{FF2B5EF4-FFF2-40B4-BE49-F238E27FC236}">
                  <a16:creationId xmlns:a16="http://schemas.microsoft.com/office/drawing/2014/main" id="{B737613D-51C3-4B97-8BFA-327299A95F8B}"/>
                </a:ext>
              </a:extLst>
            </p:cNvPr>
            <p:cNvSpPr/>
            <p:nvPr/>
          </p:nvSpPr>
          <p:spPr>
            <a:xfrm>
              <a:off x="3936085" y="173791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27;p46">
              <a:extLst>
                <a:ext uri="{FF2B5EF4-FFF2-40B4-BE49-F238E27FC236}">
                  <a16:creationId xmlns:a16="http://schemas.microsoft.com/office/drawing/2014/main" id="{8DAEF982-5BD7-4439-A0C3-DFF57ED11033}"/>
                </a:ext>
              </a:extLst>
            </p:cNvPr>
            <p:cNvSpPr/>
            <p:nvPr/>
          </p:nvSpPr>
          <p:spPr>
            <a:xfrm>
              <a:off x="3837547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28;p46">
              <a:extLst>
                <a:ext uri="{FF2B5EF4-FFF2-40B4-BE49-F238E27FC236}">
                  <a16:creationId xmlns:a16="http://schemas.microsoft.com/office/drawing/2014/main" id="{45C4ACA1-78EE-48CB-8C8B-88267937A2CE}"/>
                </a:ext>
              </a:extLst>
            </p:cNvPr>
            <p:cNvSpPr/>
            <p:nvPr/>
          </p:nvSpPr>
          <p:spPr>
            <a:xfrm>
              <a:off x="3936085" y="1901225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29;p46">
              <a:extLst>
                <a:ext uri="{FF2B5EF4-FFF2-40B4-BE49-F238E27FC236}">
                  <a16:creationId xmlns:a16="http://schemas.microsoft.com/office/drawing/2014/main" id="{FE149901-E88F-4280-955C-D07ADF40A544}"/>
                </a:ext>
              </a:extLst>
            </p:cNvPr>
            <p:cNvSpPr/>
            <p:nvPr/>
          </p:nvSpPr>
          <p:spPr>
            <a:xfrm>
              <a:off x="3837547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30;p46">
              <a:extLst>
                <a:ext uri="{FF2B5EF4-FFF2-40B4-BE49-F238E27FC236}">
                  <a16:creationId xmlns:a16="http://schemas.microsoft.com/office/drawing/2014/main" id="{389CEE20-5C35-450E-8D77-2153E084203D}"/>
                </a:ext>
              </a:extLst>
            </p:cNvPr>
            <p:cNvSpPr/>
            <p:nvPr/>
          </p:nvSpPr>
          <p:spPr>
            <a:xfrm>
              <a:off x="3936085" y="206437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9"/>
                  </a:lnTo>
                  <a:lnTo>
                    <a:pt x="114" y="1949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31;p46">
              <a:extLst>
                <a:ext uri="{FF2B5EF4-FFF2-40B4-BE49-F238E27FC236}">
                  <a16:creationId xmlns:a16="http://schemas.microsoft.com/office/drawing/2014/main" id="{ABABB804-EA74-4D6D-A505-AB2046935305}"/>
                </a:ext>
              </a:extLst>
            </p:cNvPr>
            <p:cNvSpPr/>
            <p:nvPr/>
          </p:nvSpPr>
          <p:spPr>
            <a:xfrm>
              <a:off x="3837547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8"/>
                  </a:moveTo>
                  <a:lnTo>
                    <a:pt x="1184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32;p46">
              <a:extLst>
                <a:ext uri="{FF2B5EF4-FFF2-40B4-BE49-F238E27FC236}">
                  <a16:creationId xmlns:a16="http://schemas.microsoft.com/office/drawing/2014/main" id="{4C86EA51-180A-4231-88A0-7F32F2F5972A}"/>
                </a:ext>
              </a:extLst>
            </p:cNvPr>
            <p:cNvSpPr/>
            <p:nvPr/>
          </p:nvSpPr>
          <p:spPr>
            <a:xfrm>
              <a:off x="3936085" y="222768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8"/>
                  </a:moveTo>
                  <a:lnTo>
                    <a:pt x="1183" y="1948"/>
                  </a:lnTo>
                  <a:lnTo>
                    <a:pt x="114" y="1948"/>
                  </a:lnTo>
                  <a:lnTo>
                    <a:pt x="114" y="118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33;p46">
              <a:extLst>
                <a:ext uri="{FF2B5EF4-FFF2-40B4-BE49-F238E27FC236}">
                  <a16:creationId xmlns:a16="http://schemas.microsoft.com/office/drawing/2014/main" id="{58DE7321-5237-410D-9C78-A87F84CC541A}"/>
                </a:ext>
              </a:extLst>
            </p:cNvPr>
            <p:cNvSpPr/>
            <p:nvPr/>
          </p:nvSpPr>
          <p:spPr>
            <a:xfrm>
              <a:off x="3837547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4" y="114"/>
                  </a:moveTo>
                  <a:lnTo>
                    <a:pt x="1184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1" y="1"/>
                  </a:moveTo>
                  <a:lnTo>
                    <a:pt x="1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34;p46">
              <a:extLst>
                <a:ext uri="{FF2B5EF4-FFF2-40B4-BE49-F238E27FC236}">
                  <a16:creationId xmlns:a16="http://schemas.microsoft.com/office/drawing/2014/main" id="{9E86A954-22E8-4EE1-8317-3577A5812BAA}"/>
                </a:ext>
              </a:extLst>
            </p:cNvPr>
            <p:cNvSpPr/>
            <p:nvPr/>
          </p:nvSpPr>
          <p:spPr>
            <a:xfrm>
              <a:off x="3936085" y="2390999"/>
              <a:ext cx="50395" cy="80119"/>
            </a:xfrm>
            <a:custGeom>
              <a:avLst/>
              <a:gdLst/>
              <a:ahLst/>
              <a:cxnLst/>
              <a:rect l="l" t="t" r="r" b="b"/>
              <a:pathLst>
                <a:path w="1297" h="2062" extrusionOk="0">
                  <a:moveTo>
                    <a:pt x="1183" y="114"/>
                  </a:moveTo>
                  <a:lnTo>
                    <a:pt x="1183" y="1945"/>
                  </a:lnTo>
                  <a:lnTo>
                    <a:pt x="114" y="1945"/>
                  </a:lnTo>
                  <a:lnTo>
                    <a:pt x="114" y="114"/>
                  </a:lnTo>
                  <a:close/>
                  <a:moveTo>
                    <a:pt x="0" y="1"/>
                  </a:moveTo>
                  <a:lnTo>
                    <a:pt x="0" y="2062"/>
                  </a:lnTo>
                  <a:lnTo>
                    <a:pt x="1297" y="2062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35;p46">
              <a:extLst>
                <a:ext uri="{FF2B5EF4-FFF2-40B4-BE49-F238E27FC236}">
                  <a16:creationId xmlns:a16="http://schemas.microsoft.com/office/drawing/2014/main" id="{7562229F-C586-4D55-A0D7-591BE681CED4}"/>
                </a:ext>
              </a:extLst>
            </p:cNvPr>
            <p:cNvSpPr/>
            <p:nvPr/>
          </p:nvSpPr>
          <p:spPr>
            <a:xfrm>
              <a:off x="4607701" y="2163189"/>
              <a:ext cx="52882" cy="103898"/>
            </a:xfrm>
            <a:custGeom>
              <a:avLst/>
              <a:gdLst/>
              <a:ahLst/>
              <a:cxnLst/>
              <a:rect l="l" t="t" r="r" b="b"/>
              <a:pathLst>
                <a:path w="1361" h="2674" extrusionOk="0">
                  <a:moveTo>
                    <a:pt x="0" y="0"/>
                  </a:moveTo>
                  <a:lnTo>
                    <a:pt x="0" y="2673"/>
                  </a:lnTo>
                  <a:lnTo>
                    <a:pt x="1360" y="2673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36;p46">
              <a:extLst>
                <a:ext uri="{FF2B5EF4-FFF2-40B4-BE49-F238E27FC236}">
                  <a16:creationId xmlns:a16="http://schemas.microsoft.com/office/drawing/2014/main" id="{0DF385CF-6F9F-4208-B725-96E2C347D91C}"/>
                </a:ext>
              </a:extLst>
            </p:cNvPr>
            <p:cNvSpPr/>
            <p:nvPr/>
          </p:nvSpPr>
          <p:spPr>
            <a:xfrm>
              <a:off x="4703790" y="2185259"/>
              <a:ext cx="21720" cy="103859"/>
            </a:xfrm>
            <a:custGeom>
              <a:avLst/>
              <a:gdLst/>
              <a:ahLst/>
              <a:cxnLst/>
              <a:rect l="l" t="t" r="r" b="b"/>
              <a:pathLst>
                <a:path w="559" h="2673" extrusionOk="0">
                  <a:moveTo>
                    <a:pt x="0" y="1"/>
                  </a:moveTo>
                  <a:lnTo>
                    <a:pt x="0" y="2673"/>
                  </a:lnTo>
                  <a:lnTo>
                    <a:pt x="558" y="267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37;p46">
              <a:extLst>
                <a:ext uri="{FF2B5EF4-FFF2-40B4-BE49-F238E27FC236}">
                  <a16:creationId xmlns:a16="http://schemas.microsoft.com/office/drawing/2014/main" id="{079D6099-0A6E-465E-9979-1A35ADBEA600}"/>
                </a:ext>
              </a:extLst>
            </p:cNvPr>
            <p:cNvSpPr/>
            <p:nvPr/>
          </p:nvSpPr>
          <p:spPr>
            <a:xfrm>
              <a:off x="4221400" y="1961063"/>
              <a:ext cx="21837" cy="388939"/>
            </a:xfrm>
            <a:custGeom>
              <a:avLst/>
              <a:gdLst/>
              <a:ahLst/>
              <a:cxnLst/>
              <a:rect l="l" t="t" r="r" b="b"/>
              <a:pathLst>
                <a:path w="562" h="10010" extrusionOk="0">
                  <a:moveTo>
                    <a:pt x="465" y="101"/>
                  </a:moveTo>
                  <a:lnTo>
                    <a:pt x="465" y="9913"/>
                  </a:lnTo>
                  <a:lnTo>
                    <a:pt x="97" y="9913"/>
                  </a:lnTo>
                  <a:lnTo>
                    <a:pt x="97" y="101"/>
                  </a:lnTo>
                  <a:close/>
                  <a:moveTo>
                    <a:pt x="0" y="1"/>
                  </a:moveTo>
                  <a:lnTo>
                    <a:pt x="0" y="10010"/>
                  </a:lnTo>
                  <a:lnTo>
                    <a:pt x="561" y="10010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38;p46">
              <a:extLst>
                <a:ext uri="{FF2B5EF4-FFF2-40B4-BE49-F238E27FC236}">
                  <a16:creationId xmlns:a16="http://schemas.microsoft.com/office/drawing/2014/main" id="{4E470B9C-08D8-4A22-B8B9-B1B346D08178}"/>
                </a:ext>
              </a:extLst>
            </p:cNvPr>
            <p:cNvSpPr/>
            <p:nvPr/>
          </p:nvSpPr>
          <p:spPr>
            <a:xfrm>
              <a:off x="4465801" y="1961063"/>
              <a:ext cx="21875" cy="388939"/>
            </a:xfrm>
            <a:custGeom>
              <a:avLst/>
              <a:gdLst/>
              <a:ahLst/>
              <a:cxnLst/>
              <a:rect l="l" t="t" r="r" b="b"/>
              <a:pathLst>
                <a:path w="563" h="10010" extrusionOk="0">
                  <a:moveTo>
                    <a:pt x="462" y="101"/>
                  </a:moveTo>
                  <a:lnTo>
                    <a:pt x="462" y="9913"/>
                  </a:lnTo>
                  <a:lnTo>
                    <a:pt x="98" y="9913"/>
                  </a:lnTo>
                  <a:lnTo>
                    <a:pt x="98" y="101"/>
                  </a:lnTo>
                  <a:close/>
                  <a:moveTo>
                    <a:pt x="1" y="1"/>
                  </a:moveTo>
                  <a:lnTo>
                    <a:pt x="1" y="10010"/>
                  </a:lnTo>
                  <a:lnTo>
                    <a:pt x="562" y="10010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39;p46">
              <a:extLst>
                <a:ext uri="{FF2B5EF4-FFF2-40B4-BE49-F238E27FC236}">
                  <a16:creationId xmlns:a16="http://schemas.microsoft.com/office/drawing/2014/main" id="{8B2EEFB2-8500-439B-8AF6-29A3DA418676}"/>
                </a:ext>
              </a:extLst>
            </p:cNvPr>
            <p:cNvSpPr/>
            <p:nvPr/>
          </p:nvSpPr>
          <p:spPr>
            <a:xfrm>
              <a:off x="4240090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0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40;p46">
              <a:extLst>
                <a:ext uri="{FF2B5EF4-FFF2-40B4-BE49-F238E27FC236}">
                  <a16:creationId xmlns:a16="http://schemas.microsoft.com/office/drawing/2014/main" id="{7685C7C3-80CB-4B4E-9812-1ACA35C3E820}"/>
                </a:ext>
              </a:extLst>
            </p:cNvPr>
            <p:cNvSpPr/>
            <p:nvPr/>
          </p:nvSpPr>
          <p:spPr>
            <a:xfrm>
              <a:off x="4240090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0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41;p46">
              <a:extLst>
                <a:ext uri="{FF2B5EF4-FFF2-40B4-BE49-F238E27FC236}">
                  <a16:creationId xmlns:a16="http://schemas.microsoft.com/office/drawing/2014/main" id="{9B0D875F-4E51-4804-917E-8248380D21BB}"/>
                </a:ext>
              </a:extLst>
            </p:cNvPr>
            <p:cNvSpPr/>
            <p:nvPr/>
          </p:nvSpPr>
          <p:spPr>
            <a:xfrm>
              <a:off x="4353275" y="1961568"/>
              <a:ext cx="116215" cy="96904"/>
            </a:xfrm>
            <a:custGeom>
              <a:avLst/>
              <a:gdLst/>
              <a:ahLst/>
              <a:cxnLst/>
              <a:rect l="l" t="t" r="r" b="b"/>
              <a:pathLst>
                <a:path w="2991" h="2494" extrusionOk="0">
                  <a:moveTo>
                    <a:pt x="64" y="1"/>
                  </a:moveTo>
                  <a:lnTo>
                    <a:pt x="1" y="74"/>
                  </a:lnTo>
                  <a:lnTo>
                    <a:pt x="2927" y="2493"/>
                  </a:lnTo>
                  <a:lnTo>
                    <a:pt x="2991" y="242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42;p46">
              <a:extLst>
                <a:ext uri="{FF2B5EF4-FFF2-40B4-BE49-F238E27FC236}">
                  <a16:creationId xmlns:a16="http://schemas.microsoft.com/office/drawing/2014/main" id="{FA0881BA-AAC4-4B19-ACEB-2480922B040A}"/>
                </a:ext>
              </a:extLst>
            </p:cNvPr>
            <p:cNvSpPr/>
            <p:nvPr/>
          </p:nvSpPr>
          <p:spPr>
            <a:xfrm>
              <a:off x="4353275" y="1961063"/>
              <a:ext cx="115710" cy="96516"/>
            </a:xfrm>
            <a:custGeom>
              <a:avLst/>
              <a:gdLst/>
              <a:ahLst/>
              <a:cxnLst/>
              <a:rect l="l" t="t" r="r" b="b"/>
              <a:pathLst>
                <a:path w="2978" h="2484" extrusionOk="0">
                  <a:moveTo>
                    <a:pt x="2914" y="1"/>
                  </a:moveTo>
                  <a:lnTo>
                    <a:pt x="1" y="2409"/>
                  </a:lnTo>
                  <a:lnTo>
                    <a:pt x="64" y="2483"/>
                  </a:lnTo>
                  <a:lnTo>
                    <a:pt x="2977" y="78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43;p46">
              <a:extLst>
                <a:ext uri="{FF2B5EF4-FFF2-40B4-BE49-F238E27FC236}">
                  <a16:creationId xmlns:a16="http://schemas.microsoft.com/office/drawing/2014/main" id="{D35209E0-CBDB-4660-9A63-707AE4EF76EB}"/>
                </a:ext>
              </a:extLst>
            </p:cNvPr>
            <p:cNvSpPr/>
            <p:nvPr/>
          </p:nvSpPr>
          <p:spPr>
            <a:xfrm>
              <a:off x="4248910" y="2069198"/>
              <a:ext cx="315736" cy="674134"/>
            </a:xfrm>
            <a:custGeom>
              <a:avLst/>
              <a:gdLst/>
              <a:ahLst/>
              <a:cxnLst/>
              <a:rect l="l" t="t" r="r" b="b"/>
              <a:pathLst>
                <a:path w="8126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8125" y="17349"/>
                  </a:lnTo>
                  <a:lnTo>
                    <a:pt x="812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44;p46">
              <a:extLst>
                <a:ext uri="{FF2B5EF4-FFF2-40B4-BE49-F238E27FC236}">
                  <a16:creationId xmlns:a16="http://schemas.microsoft.com/office/drawing/2014/main" id="{8A8F38BD-C057-4A1A-B469-1DAE4BE17BC7}"/>
                </a:ext>
              </a:extLst>
            </p:cNvPr>
            <p:cNvSpPr/>
            <p:nvPr/>
          </p:nvSpPr>
          <p:spPr>
            <a:xfrm>
              <a:off x="4143767" y="2069198"/>
              <a:ext cx="105180" cy="674134"/>
            </a:xfrm>
            <a:custGeom>
              <a:avLst/>
              <a:gdLst/>
              <a:ahLst/>
              <a:cxnLst/>
              <a:rect l="l" t="t" r="r" b="b"/>
              <a:pathLst>
                <a:path w="2707" h="17350" extrusionOk="0">
                  <a:moveTo>
                    <a:pt x="1" y="1"/>
                  </a:moveTo>
                  <a:lnTo>
                    <a:pt x="1" y="17349"/>
                  </a:lnTo>
                  <a:lnTo>
                    <a:pt x="2707" y="17349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45;p46">
              <a:extLst>
                <a:ext uri="{FF2B5EF4-FFF2-40B4-BE49-F238E27FC236}">
                  <a16:creationId xmlns:a16="http://schemas.microsoft.com/office/drawing/2014/main" id="{07373B08-878C-40A0-872E-B9EBDE02A363}"/>
                </a:ext>
              </a:extLst>
            </p:cNvPr>
            <p:cNvSpPr/>
            <p:nvPr/>
          </p:nvSpPr>
          <p:spPr>
            <a:xfrm>
              <a:off x="4300043" y="2131094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14" y="1"/>
                  </a:moveTo>
                  <a:cubicBezTo>
                    <a:pt x="8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8" y="456"/>
                    <a:pt x="14" y="456"/>
                  </a:cubicBezTo>
                  <a:lnTo>
                    <a:pt x="1431" y="456"/>
                  </a:lnTo>
                  <a:cubicBezTo>
                    <a:pt x="1437" y="456"/>
                    <a:pt x="1444" y="448"/>
                    <a:pt x="1444" y="442"/>
                  </a:cubicBezTo>
                  <a:lnTo>
                    <a:pt x="1444" y="15"/>
                  </a:lnTo>
                  <a:cubicBezTo>
                    <a:pt x="1444" y="7"/>
                    <a:pt x="1437" y="1"/>
                    <a:pt x="1431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46;p46">
              <a:extLst>
                <a:ext uri="{FF2B5EF4-FFF2-40B4-BE49-F238E27FC236}">
                  <a16:creationId xmlns:a16="http://schemas.microsoft.com/office/drawing/2014/main" id="{BA752FEA-D765-4EF7-A94C-423974BD82FF}"/>
                </a:ext>
              </a:extLst>
            </p:cNvPr>
            <p:cNvSpPr/>
            <p:nvPr/>
          </p:nvSpPr>
          <p:spPr>
            <a:xfrm>
              <a:off x="4386264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4" y="1"/>
                  </a:moveTo>
                  <a:cubicBezTo>
                    <a:pt x="7" y="1"/>
                    <a:pt x="0" y="7"/>
                    <a:pt x="0" y="15"/>
                  </a:cubicBezTo>
                  <a:lnTo>
                    <a:pt x="0" y="442"/>
                  </a:lnTo>
                  <a:cubicBezTo>
                    <a:pt x="0" y="448"/>
                    <a:pt x="7" y="456"/>
                    <a:pt x="14" y="456"/>
                  </a:cubicBezTo>
                  <a:lnTo>
                    <a:pt x="1430" y="456"/>
                  </a:lnTo>
                  <a:cubicBezTo>
                    <a:pt x="1437" y="456"/>
                    <a:pt x="1440" y="448"/>
                    <a:pt x="1440" y="442"/>
                  </a:cubicBezTo>
                  <a:lnTo>
                    <a:pt x="1440" y="15"/>
                  </a:lnTo>
                  <a:cubicBezTo>
                    <a:pt x="1440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47;p46">
              <a:extLst>
                <a:ext uri="{FF2B5EF4-FFF2-40B4-BE49-F238E27FC236}">
                  <a16:creationId xmlns:a16="http://schemas.microsoft.com/office/drawing/2014/main" id="{435DDA73-92B3-4CF4-A01B-62102F79C2A8}"/>
                </a:ext>
              </a:extLst>
            </p:cNvPr>
            <p:cNvSpPr/>
            <p:nvPr/>
          </p:nvSpPr>
          <p:spPr>
            <a:xfrm>
              <a:off x="4472445" y="2131094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10" y="1"/>
                  </a:moveTo>
                  <a:cubicBezTo>
                    <a:pt x="4" y="1"/>
                    <a:pt x="1" y="7"/>
                    <a:pt x="1" y="15"/>
                  </a:cubicBezTo>
                  <a:lnTo>
                    <a:pt x="1" y="442"/>
                  </a:lnTo>
                  <a:cubicBezTo>
                    <a:pt x="1" y="448"/>
                    <a:pt x="4" y="456"/>
                    <a:pt x="10" y="456"/>
                  </a:cubicBezTo>
                  <a:lnTo>
                    <a:pt x="1430" y="456"/>
                  </a:lnTo>
                  <a:cubicBezTo>
                    <a:pt x="1437" y="456"/>
                    <a:pt x="1441" y="448"/>
                    <a:pt x="1441" y="442"/>
                  </a:cubicBezTo>
                  <a:lnTo>
                    <a:pt x="1441" y="15"/>
                  </a:lnTo>
                  <a:cubicBezTo>
                    <a:pt x="1441" y="7"/>
                    <a:pt x="1437" y="1"/>
                    <a:pt x="1430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48;p46">
              <a:extLst>
                <a:ext uri="{FF2B5EF4-FFF2-40B4-BE49-F238E27FC236}">
                  <a16:creationId xmlns:a16="http://schemas.microsoft.com/office/drawing/2014/main" id="{7EDF16F1-0556-4E7F-A576-6106BDA358E2}"/>
                </a:ext>
              </a:extLst>
            </p:cNvPr>
            <p:cNvSpPr/>
            <p:nvPr/>
          </p:nvSpPr>
          <p:spPr>
            <a:xfrm>
              <a:off x="4300043" y="2176400"/>
              <a:ext cx="56107" cy="17718"/>
            </a:xfrm>
            <a:custGeom>
              <a:avLst/>
              <a:gdLst/>
              <a:ahLst/>
              <a:cxnLst/>
              <a:rect l="l" t="t" r="r" b="b"/>
              <a:pathLst>
                <a:path w="1444" h="456" extrusionOk="0">
                  <a:moveTo>
                    <a:pt x="228" y="1"/>
                  </a:moveTo>
                  <a:cubicBezTo>
                    <a:pt x="105" y="1"/>
                    <a:pt x="1" y="104"/>
                    <a:pt x="1" y="229"/>
                  </a:cubicBezTo>
                  <a:cubicBezTo>
                    <a:pt x="1" y="352"/>
                    <a:pt x="105" y="455"/>
                    <a:pt x="228" y="455"/>
                  </a:cubicBezTo>
                  <a:lnTo>
                    <a:pt x="1217" y="455"/>
                  </a:lnTo>
                  <a:cubicBezTo>
                    <a:pt x="1340" y="455"/>
                    <a:pt x="1444" y="352"/>
                    <a:pt x="1444" y="229"/>
                  </a:cubicBezTo>
                  <a:cubicBezTo>
                    <a:pt x="1444" y="104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49;p46">
              <a:extLst>
                <a:ext uri="{FF2B5EF4-FFF2-40B4-BE49-F238E27FC236}">
                  <a16:creationId xmlns:a16="http://schemas.microsoft.com/office/drawing/2014/main" id="{3D1FD04D-BCDD-42C9-A584-6FF4F7435A0A}"/>
                </a:ext>
              </a:extLst>
            </p:cNvPr>
            <p:cNvSpPr/>
            <p:nvPr/>
          </p:nvSpPr>
          <p:spPr>
            <a:xfrm>
              <a:off x="4386264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7" y="1"/>
                  </a:moveTo>
                  <a:cubicBezTo>
                    <a:pt x="100" y="1"/>
                    <a:pt x="0" y="104"/>
                    <a:pt x="0" y="229"/>
                  </a:cubicBezTo>
                  <a:cubicBezTo>
                    <a:pt x="0" y="352"/>
                    <a:pt x="100" y="455"/>
                    <a:pt x="227" y="455"/>
                  </a:cubicBezTo>
                  <a:lnTo>
                    <a:pt x="1216" y="455"/>
                  </a:lnTo>
                  <a:cubicBezTo>
                    <a:pt x="1340" y="455"/>
                    <a:pt x="1440" y="352"/>
                    <a:pt x="1440" y="229"/>
                  </a:cubicBezTo>
                  <a:cubicBezTo>
                    <a:pt x="1440" y="104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50;p46">
              <a:extLst>
                <a:ext uri="{FF2B5EF4-FFF2-40B4-BE49-F238E27FC236}">
                  <a16:creationId xmlns:a16="http://schemas.microsoft.com/office/drawing/2014/main" id="{83F45DE6-D51E-48F3-BDDC-81350E503BBE}"/>
                </a:ext>
              </a:extLst>
            </p:cNvPr>
            <p:cNvSpPr/>
            <p:nvPr/>
          </p:nvSpPr>
          <p:spPr>
            <a:xfrm>
              <a:off x="4472445" y="2176400"/>
              <a:ext cx="55990" cy="17718"/>
            </a:xfrm>
            <a:custGeom>
              <a:avLst/>
              <a:gdLst/>
              <a:ahLst/>
              <a:cxnLst/>
              <a:rect l="l" t="t" r="r" b="b"/>
              <a:pathLst>
                <a:path w="1441" h="456" extrusionOk="0">
                  <a:moveTo>
                    <a:pt x="224" y="1"/>
                  </a:moveTo>
                  <a:cubicBezTo>
                    <a:pt x="101" y="1"/>
                    <a:pt x="1" y="104"/>
                    <a:pt x="1" y="229"/>
                  </a:cubicBezTo>
                  <a:cubicBezTo>
                    <a:pt x="1" y="352"/>
                    <a:pt x="101" y="455"/>
                    <a:pt x="224" y="455"/>
                  </a:cubicBezTo>
                  <a:lnTo>
                    <a:pt x="1216" y="455"/>
                  </a:lnTo>
                  <a:cubicBezTo>
                    <a:pt x="1341" y="455"/>
                    <a:pt x="1441" y="352"/>
                    <a:pt x="1441" y="229"/>
                  </a:cubicBezTo>
                  <a:cubicBezTo>
                    <a:pt x="1441" y="104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51;p46">
              <a:extLst>
                <a:ext uri="{FF2B5EF4-FFF2-40B4-BE49-F238E27FC236}">
                  <a16:creationId xmlns:a16="http://schemas.microsoft.com/office/drawing/2014/main" id="{DD8ACA94-A3F2-4CE0-8610-CB1C669DD603}"/>
                </a:ext>
              </a:extLst>
            </p:cNvPr>
            <p:cNvSpPr/>
            <p:nvPr/>
          </p:nvSpPr>
          <p:spPr>
            <a:xfrm>
              <a:off x="4300043" y="2221705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5"/>
                    <a:pt x="1" y="228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8"/>
                  </a:cubicBezTo>
                  <a:cubicBezTo>
                    <a:pt x="1444" y="105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52;p46">
              <a:extLst>
                <a:ext uri="{FF2B5EF4-FFF2-40B4-BE49-F238E27FC236}">
                  <a16:creationId xmlns:a16="http://schemas.microsoft.com/office/drawing/2014/main" id="{0841B1E9-4B39-4AA6-939F-9985B94769CD}"/>
                </a:ext>
              </a:extLst>
            </p:cNvPr>
            <p:cNvSpPr/>
            <p:nvPr/>
          </p:nvSpPr>
          <p:spPr>
            <a:xfrm>
              <a:off x="4386264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5"/>
                    <a:pt x="0" y="228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8"/>
                  </a:cubicBezTo>
                  <a:cubicBezTo>
                    <a:pt x="1440" y="105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53;p46">
              <a:extLst>
                <a:ext uri="{FF2B5EF4-FFF2-40B4-BE49-F238E27FC236}">
                  <a16:creationId xmlns:a16="http://schemas.microsoft.com/office/drawing/2014/main" id="{60D9E208-1E26-4222-8D20-20B921C896C2}"/>
                </a:ext>
              </a:extLst>
            </p:cNvPr>
            <p:cNvSpPr/>
            <p:nvPr/>
          </p:nvSpPr>
          <p:spPr>
            <a:xfrm>
              <a:off x="4472445" y="2221705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5"/>
                    <a:pt x="1" y="228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8"/>
                  </a:cubicBezTo>
                  <a:cubicBezTo>
                    <a:pt x="1441" y="105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54;p46">
              <a:extLst>
                <a:ext uri="{FF2B5EF4-FFF2-40B4-BE49-F238E27FC236}">
                  <a16:creationId xmlns:a16="http://schemas.microsoft.com/office/drawing/2014/main" id="{1A0E4202-5CB2-4158-93E7-8BEFE2848403}"/>
                </a:ext>
              </a:extLst>
            </p:cNvPr>
            <p:cNvSpPr/>
            <p:nvPr/>
          </p:nvSpPr>
          <p:spPr>
            <a:xfrm>
              <a:off x="4300043" y="2267050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4"/>
                    <a:pt x="1" y="227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7"/>
                  </a:cubicBezTo>
                  <a:cubicBezTo>
                    <a:pt x="1444" y="104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55;p46">
              <a:extLst>
                <a:ext uri="{FF2B5EF4-FFF2-40B4-BE49-F238E27FC236}">
                  <a16:creationId xmlns:a16="http://schemas.microsoft.com/office/drawing/2014/main" id="{4A24B2CE-A88B-4D4E-AC54-BC91BD20AD2E}"/>
                </a:ext>
              </a:extLst>
            </p:cNvPr>
            <p:cNvSpPr/>
            <p:nvPr/>
          </p:nvSpPr>
          <p:spPr>
            <a:xfrm>
              <a:off x="4386264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4"/>
                    <a:pt x="0" y="227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7"/>
                  </a:cubicBezTo>
                  <a:cubicBezTo>
                    <a:pt x="1440" y="104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56;p46">
              <a:extLst>
                <a:ext uri="{FF2B5EF4-FFF2-40B4-BE49-F238E27FC236}">
                  <a16:creationId xmlns:a16="http://schemas.microsoft.com/office/drawing/2014/main" id="{108145F4-7BD6-4C99-9813-EDB5D8FAED58}"/>
                </a:ext>
              </a:extLst>
            </p:cNvPr>
            <p:cNvSpPr/>
            <p:nvPr/>
          </p:nvSpPr>
          <p:spPr>
            <a:xfrm>
              <a:off x="4472445" y="2267050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4"/>
                    <a:pt x="1" y="227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7"/>
                  </a:cubicBezTo>
                  <a:cubicBezTo>
                    <a:pt x="1441" y="104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57;p46">
              <a:extLst>
                <a:ext uri="{FF2B5EF4-FFF2-40B4-BE49-F238E27FC236}">
                  <a16:creationId xmlns:a16="http://schemas.microsoft.com/office/drawing/2014/main" id="{1966F533-5FE6-45E1-B953-1A05DFF72BBC}"/>
                </a:ext>
              </a:extLst>
            </p:cNvPr>
            <p:cNvSpPr/>
            <p:nvPr/>
          </p:nvSpPr>
          <p:spPr>
            <a:xfrm>
              <a:off x="4300043" y="2312355"/>
              <a:ext cx="56107" cy="17524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228" y="0"/>
                  </a:moveTo>
                  <a:cubicBezTo>
                    <a:pt x="105" y="0"/>
                    <a:pt x="1" y="100"/>
                    <a:pt x="1" y="227"/>
                  </a:cubicBezTo>
                  <a:cubicBezTo>
                    <a:pt x="1" y="350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0"/>
                    <a:pt x="1444" y="227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58;p46">
              <a:extLst>
                <a:ext uri="{FF2B5EF4-FFF2-40B4-BE49-F238E27FC236}">
                  <a16:creationId xmlns:a16="http://schemas.microsoft.com/office/drawing/2014/main" id="{A0FBDCB8-9C69-4D84-813F-FEC436F55D90}"/>
                </a:ext>
              </a:extLst>
            </p:cNvPr>
            <p:cNvSpPr/>
            <p:nvPr/>
          </p:nvSpPr>
          <p:spPr>
            <a:xfrm>
              <a:off x="4386264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cubicBezTo>
                    <a:pt x="0" y="350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0"/>
                    <a:pt x="1440" y="227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59;p46">
              <a:extLst>
                <a:ext uri="{FF2B5EF4-FFF2-40B4-BE49-F238E27FC236}">
                  <a16:creationId xmlns:a16="http://schemas.microsoft.com/office/drawing/2014/main" id="{FC36AA70-08A1-4899-8433-22FD5EAB10D6}"/>
                </a:ext>
              </a:extLst>
            </p:cNvPr>
            <p:cNvSpPr/>
            <p:nvPr/>
          </p:nvSpPr>
          <p:spPr>
            <a:xfrm>
              <a:off x="4472445" y="2312355"/>
              <a:ext cx="55990" cy="17524"/>
            </a:xfrm>
            <a:custGeom>
              <a:avLst/>
              <a:gdLst/>
              <a:ahLst/>
              <a:cxnLst/>
              <a:rect l="l" t="t" r="r" b="b"/>
              <a:pathLst>
                <a:path w="1441" h="451" extrusionOk="0">
                  <a:moveTo>
                    <a:pt x="224" y="0"/>
                  </a:moveTo>
                  <a:cubicBezTo>
                    <a:pt x="101" y="0"/>
                    <a:pt x="1" y="100"/>
                    <a:pt x="1" y="227"/>
                  </a:cubicBezTo>
                  <a:cubicBezTo>
                    <a:pt x="1" y="350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0"/>
                    <a:pt x="1441" y="227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60;p46">
              <a:extLst>
                <a:ext uri="{FF2B5EF4-FFF2-40B4-BE49-F238E27FC236}">
                  <a16:creationId xmlns:a16="http://schemas.microsoft.com/office/drawing/2014/main" id="{305F3437-E49C-4037-B72E-A3807C77D4A6}"/>
                </a:ext>
              </a:extLst>
            </p:cNvPr>
            <p:cNvSpPr/>
            <p:nvPr/>
          </p:nvSpPr>
          <p:spPr>
            <a:xfrm>
              <a:off x="4300043" y="2357622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8"/>
                  </a:cubicBezTo>
                  <a:cubicBezTo>
                    <a:pt x="1" y="351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51"/>
                    <a:pt x="1444" y="228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61;p46">
              <a:extLst>
                <a:ext uri="{FF2B5EF4-FFF2-40B4-BE49-F238E27FC236}">
                  <a16:creationId xmlns:a16="http://schemas.microsoft.com/office/drawing/2014/main" id="{9F9D6DA1-4F30-4E45-939D-2D953671E9EE}"/>
                </a:ext>
              </a:extLst>
            </p:cNvPr>
            <p:cNvSpPr/>
            <p:nvPr/>
          </p:nvSpPr>
          <p:spPr>
            <a:xfrm>
              <a:off x="4386264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8"/>
                  </a:cubicBezTo>
                  <a:cubicBezTo>
                    <a:pt x="0" y="351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51"/>
                    <a:pt x="1440" y="228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090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62;p46">
              <a:extLst>
                <a:ext uri="{FF2B5EF4-FFF2-40B4-BE49-F238E27FC236}">
                  <a16:creationId xmlns:a16="http://schemas.microsoft.com/office/drawing/2014/main" id="{C1540ECF-A491-4D44-B701-94CFB5D04A1B}"/>
                </a:ext>
              </a:extLst>
            </p:cNvPr>
            <p:cNvSpPr/>
            <p:nvPr/>
          </p:nvSpPr>
          <p:spPr>
            <a:xfrm>
              <a:off x="4472445" y="2357622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8"/>
                  </a:cubicBezTo>
                  <a:cubicBezTo>
                    <a:pt x="1" y="351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51"/>
                    <a:pt x="1441" y="228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63;p46">
              <a:extLst>
                <a:ext uri="{FF2B5EF4-FFF2-40B4-BE49-F238E27FC236}">
                  <a16:creationId xmlns:a16="http://schemas.microsoft.com/office/drawing/2014/main" id="{59B98DCB-5D8E-4721-BE15-801FA30C253E}"/>
                </a:ext>
              </a:extLst>
            </p:cNvPr>
            <p:cNvSpPr/>
            <p:nvPr/>
          </p:nvSpPr>
          <p:spPr>
            <a:xfrm>
              <a:off x="4300043" y="2402928"/>
              <a:ext cx="56107" cy="17601"/>
            </a:xfrm>
            <a:custGeom>
              <a:avLst/>
              <a:gdLst/>
              <a:ahLst/>
              <a:cxnLst/>
              <a:rect l="l" t="t" r="r" b="b"/>
              <a:pathLst>
                <a:path w="1444" h="453" extrusionOk="0">
                  <a:moveTo>
                    <a:pt x="228" y="1"/>
                  </a:moveTo>
                  <a:cubicBezTo>
                    <a:pt x="105" y="1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64;p46">
              <a:extLst>
                <a:ext uri="{FF2B5EF4-FFF2-40B4-BE49-F238E27FC236}">
                  <a16:creationId xmlns:a16="http://schemas.microsoft.com/office/drawing/2014/main" id="{27FF1891-2A51-4A72-8881-BD563AA2588E}"/>
                </a:ext>
              </a:extLst>
            </p:cNvPr>
            <p:cNvSpPr/>
            <p:nvPr/>
          </p:nvSpPr>
          <p:spPr>
            <a:xfrm>
              <a:off x="4386264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7" y="1"/>
                  </a:moveTo>
                  <a:cubicBezTo>
                    <a:pt x="100" y="1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65;p46">
              <a:extLst>
                <a:ext uri="{FF2B5EF4-FFF2-40B4-BE49-F238E27FC236}">
                  <a16:creationId xmlns:a16="http://schemas.microsoft.com/office/drawing/2014/main" id="{497F916D-6296-4668-9E34-150776AB4640}"/>
                </a:ext>
              </a:extLst>
            </p:cNvPr>
            <p:cNvSpPr/>
            <p:nvPr/>
          </p:nvSpPr>
          <p:spPr>
            <a:xfrm>
              <a:off x="4472445" y="2402928"/>
              <a:ext cx="55990" cy="17601"/>
            </a:xfrm>
            <a:custGeom>
              <a:avLst/>
              <a:gdLst/>
              <a:ahLst/>
              <a:cxnLst/>
              <a:rect l="l" t="t" r="r" b="b"/>
              <a:pathLst>
                <a:path w="1441" h="453" extrusionOk="0">
                  <a:moveTo>
                    <a:pt x="224" y="1"/>
                  </a:moveTo>
                  <a:cubicBezTo>
                    <a:pt x="101" y="1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66;p46">
              <a:extLst>
                <a:ext uri="{FF2B5EF4-FFF2-40B4-BE49-F238E27FC236}">
                  <a16:creationId xmlns:a16="http://schemas.microsoft.com/office/drawing/2014/main" id="{505218E3-2E73-4687-BFB7-9F2C52980177}"/>
                </a:ext>
              </a:extLst>
            </p:cNvPr>
            <p:cNvSpPr/>
            <p:nvPr/>
          </p:nvSpPr>
          <p:spPr>
            <a:xfrm>
              <a:off x="4300043" y="2448233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52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2"/>
                    <a:pt x="1444" y="224"/>
                  </a:cubicBezTo>
                  <a:cubicBezTo>
                    <a:pt x="1444" y="101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67;p46">
              <a:extLst>
                <a:ext uri="{FF2B5EF4-FFF2-40B4-BE49-F238E27FC236}">
                  <a16:creationId xmlns:a16="http://schemas.microsoft.com/office/drawing/2014/main" id="{74FCEB17-1438-4A49-BDFB-87810B6A71AE}"/>
                </a:ext>
              </a:extLst>
            </p:cNvPr>
            <p:cNvSpPr/>
            <p:nvPr/>
          </p:nvSpPr>
          <p:spPr>
            <a:xfrm>
              <a:off x="4386264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52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2"/>
                    <a:pt x="1440" y="224"/>
                  </a:cubicBezTo>
                  <a:cubicBezTo>
                    <a:pt x="1440" y="101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68;p46">
              <a:extLst>
                <a:ext uri="{FF2B5EF4-FFF2-40B4-BE49-F238E27FC236}">
                  <a16:creationId xmlns:a16="http://schemas.microsoft.com/office/drawing/2014/main" id="{B18A25DC-22AF-443C-A5CB-9DDB921C81A9}"/>
                </a:ext>
              </a:extLst>
            </p:cNvPr>
            <p:cNvSpPr/>
            <p:nvPr/>
          </p:nvSpPr>
          <p:spPr>
            <a:xfrm>
              <a:off x="4472445" y="2448233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52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2"/>
                    <a:pt x="1441" y="224"/>
                  </a:cubicBezTo>
                  <a:cubicBezTo>
                    <a:pt x="1441" y="101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69;p46">
              <a:extLst>
                <a:ext uri="{FF2B5EF4-FFF2-40B4-BE49-F238E27FC236}">
                  <a16:creationId xmlns:a16="http://schemas.microsoft.com/office/drawing/2014/main" id="{5FD2A332-D79A-4119-826C-C11DB9506C49}"/>
                </a:ext>
              </a:extLst>
            </p:cNvPr>
            <p:cNvSpPr/>
            <p:nvPr/>
          </p:nvSpPr>
          <p:spPr>
            <a:xfrm>
              <a:off x="4300043" y="2493539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0"/>
                  </a:moveTo>
                  <a:cubicBezTo>
                    <a:pt x="105" y="0"/>
                    <a:pt x="1" y="100"/>
                    <a:pt x="1" y="225"/>
                  </a:cubicBezTo>
                  <a:cubicBezTo>
                    <a:pt x="1" y="351"/>
                    <a:pt x="105" y="452"/>
                    <a:pt x="228" y="452"/>
                  </a:cubicBezTo>
                  <a:lnTo>
                    <a:pt x="1217" y="452"/>
                  </a:lnTo>
                  <a:cubicBezTo>
                    <a:pt x="1340" y="452"/>
                    <a:pt x="1444" y="351"/>
                    <a:pt x="1444" y="225"/>
                  </a:cubicBezTo>
                  <a:cubicBezTo>
                    <a:pt x="1444" y="100"/>
                    <a:pt x="1340" y="0"/>
                    <a:pt x="1217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70;p46">
              <a:extLst>
                <a:ext uri="{FF2B5EF4-FFF2-40B4-BE49-F238E27FC236}">
                  <a16:creationId xmlns:a16="http://schemas.microsoft.com/office/drawing/2014/main" id="{2100AFFC-A8EB-40AD-A8A8-C521733B6616}"/>
                </a:ext>
              </a:extLst>
            </p:cNvPr>
            <p:cNvSpPr/>
            <p:nvPr/>
          </p:nvSpPr>
          <p:spPr>
            <a:xfrm>
              <a:off x="4386264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0"/>
                  </a:moveTo>
                  <a:cubicBezTo>
                    <a:pt x="100" y="0"/>
                    <a:pt x="0" y="100"/>
                    <a:pt x="0" y="225"/>
                  </a:cubicBezTo>
                  <a:cubicBezTo>
                    <a:pt x="0" y="351"/>
                    <a:pt x="100" y="452"/>
                    <a:pt x="227" y="452"/>
                  </a:cubicBezTo>
                  <a:lnTo>
                    <a:pt x="1216" y="452"/>
                  </a:lnTo>
                  <a:cubicBezTo>
                    <a:pt x="1340" y="452"/>
                    <a:pt x="1440" y="351"/>
                    <a:pt x="1440" y="225"/>
                  </a:cubicBezTo>
                  <a:cubicBezTo>
                    <a:pt x="1440" y="100"/>
                    <a:pt x="1340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71;p46">
              <a:extLst>
                <a:ext uri="{FF2B5EF4-FFF2-40B4-BE49-F238E27FC236}">
                  <a16:creationId xmlns:a16="http://schemas.microsoft.com/office/drawing/2014/main" id="{2F21ACC5-0A8C-4B6E-B372-85AC64960D2A}"/>
                </a:ext>
              </a:extLst>
            </p:cNvPr>
            <p:cNvSpPr/>
            <p:nvPr/>
          </p:nvSpPr>
          <p:spPr>
            <a:xfrm>
              <a:off x="4472445" y="2493539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0"/>
                  </a:moveTo>
                  <a:cubicBezTo>
                    <a:pt x="101" y="0"/>
                    <a:pt x="1" y="100"/>
                    <a:pt x="1" y="225"/>
                  </a:cubicBezTo>
                  <a:cubicBezTo>
                    <a:pt x="1" y="351"/>
                    <a:pt x="101" y="452"/>
                    <a:pt x="224" y="452"/>
                  </a:cubicBezTo>
                  <a:lnTo>
                    <a:pt x="1216" y="452"/>
                  </a:lnTo>
                  <a:cubicBezTo>
                    <a:pt x="1341" y="452"/>
                    <a:pt x="1441" y="351"/>
                    <a:pt x="1441" y="225"/>
                  </a:cubicBezTo>
                  <a:cubicBezTo>
                    <a:pt x="1441" y="100"/>
                    <a:pt x="1341" y="0"/>
                    <a:pt x="1216" y="0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72;p46">
              <a:extLst>
                <a:ext uri="{FF2B5EF4-FFF2-40B4-BE49-F238E27FC236}">
                  <a16:creationId xmlns:a16="http://schemas.microsoft.com/office/drawing/2014/main" id="{C33E93D3-74DD-4801-8A65-7B3FEAAA8440}"/>
                </a:ext>
              </a:extLst>
            </p:cNvPr>
            <p:cNvSpPr/>
            <p:nvPr/>
          </p:nvSpPr>
          <p:spPr>
            <a:xfrm>
              <a:off x="4300043" y="2538844"/>
              <a:ext cx="56107" cy="17562"/>
            </a:xfrm>
            <a:custGeom>
              <a:avLst/>
              <a:gdLst/>
              <a:ahLst/>
              <a:cxnLst/>
              <a:rect l="l" t="t" r="r" b="b"/>
              <a:pathLst>
                <a:path w="1444" h="452" extrusionOk="0">
                  <a:moveTo>
                    <a:pt x="228" y="1"/>
                  </a:moveTo>
                  <a:cubicBezTo>
                    <a:pt x="105" y="1"/>
                    <a:pt x="1" y="101"/>
                    <a:pt x="1" y="225"/>
                  </a:cubicBezTo>
                  <a:cubicBezTo>
                    <a:pt x="1" y="348"/>
                    <a:pt x="105" y="451"/>
                    <a:pt x="228" y="451"/>
                  </a:cubicBezTo>
                  <a:lnTo>
                    <a:pt x="1217" y="451"/>
                  </a:lnTo>
                  <a:cubicBezTo>
                    <a:pt x="1340" y="451"/>
                    <a:pt x="1444" y="348"/>
                    <a:pt x="1444" y="225"/>
                  </a:cubicBezTo>
                  <a:cubicBezTo>
                    <a:pt x="1444" y="101"/>
                    <a:pt x="1340" y="1"/>
                    <a:pt x="1217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73;p46">
              <a:extLst>
                <a:ext uri="{FF2B5EF4-FFF2-40B4-BE49-F238E27FC236}">
                  <a16:creationId xmlns:a16="http://schemas.microsoft.com/office/drawing/2014/main" id="{29100DE3-1DAB-430E-B4B7-BB0B72875E70}"/>
                </a:ext>
              </a:extLst>
            </p:cNvPr>
            <p:cNvSpPr/>
            <p:nvPr/>
          </p:nvSpPr>
          <p:spPr>
            <a:xfrm>
              <a:off x="4386264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7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51"/>
                    <a:pt x="227" y="451"/>
                  </a:cubicBezTo>
                  <a:lnTo>
                    <a:pt x="1216" y="451"/>
                  </a:lnTo>
                  <a:cubicBezTo>
                    <a:pt x="1340" y="451"/>
                    <a:pt x="1440" y="348"/>
                    <a:pt x="1440" y="225"/>
                  </a:cubicBezTo>
                  <a:cubicBezTo>
                    <a:pt x="1440" y="101"/>
                    <a:pt x="1340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74;p46">
              <a:extLst>
                <a:ext uri="{FF2B5EF4-FFF2-40B4-BE49-F238E27FC236}">
                  <a16:creationId xmlns:a16="http://schemas.microsoft.com/office/drawing/2014/main" id="{2CEB70AE-D9B1-4CCE-9FB0-1DB6961A5109}"/>
                </a:ext>
              </a:extLst>
            </p:cNvPr>
            <p:cNvSpPr/>
            <p:nvPr/>
          </p:nvSpPr>
          <p:spPr>
            <a:xfrm>
              <a:off x="4472445" y="2538844"/>
              <a:ext cx="55990" cy="17562"/>
            </a:xfrm>
            <a:custGeom>
              <a:avLst/>
              <a:gdLst/>
              <a:ahLst/>
              <a:cxnLst/>
              <a:rect l="l" t="t" r="r" b="b"/>
              <a:pathLst>
                <a:path w="1441" h="452" extrusionOk="0">
                  <a:moveTo>
                    <a:pt x="224" y="1"/>
                  </a:moveTo>
                  <a:cubicBezTo>
                    <a:pt x="101" y="1"/>
                    <a:pt x="1" y="101"/>
                    <a:pt x="1" y="225"/>
                  </a:cubicBezTo>
                  <a:cubicBezTo>
                    <a:pt x="1" y="348"/>
                    <a:pt x="101" y="451"/>
                    <a:pt x="224" y="451"/>
                  </a:cubicBezTo>
                  <a:lnTo>
                    <a:pt x="1216" y="451"/>
                  </a:lnTo>
                  <a:cubicBezTo>
                    <a:pt x="1341" y="451"/>
                    <a:pt x="1441" y="348"/>
                    <a:pt x="1441" y="225"/>
                  </a:cubicBezTo>
                  <a:cubicBezTo>
                    <a:pt x="1441" y="101"/>
                    <a:pt x="1341" y="1"/>
                    <a:pt x="1216" y="1"/>
                  </a:cubicBezTo>
                  <a:close/>
                </a:path>
              </a:pathLst>
            </a:custGeom>
            <a:solidFill>
              <a:srgbClr val="FFD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75;p46">
              <a:extLst>
                <a:ext uri="{FF2B5EF4-FFF2-40B4-BE49-F238E27FC236}">
                  <a16:creationId xmlns:a16="http://schemas.microsoft.com/office/drawing/2014/main" id="{02B71886-1DEF-4DE8-AE90-F2876875147B}"/>
                </a:ext>
              </a:extLst>
            </p:cNvPr>
            <p:cNvSpPr/>
            <p:nvPr/>
          </p:nvSpPr>
          <p:spPr>
            <a:xfrm>
              <a:off x="4593169" y="2189650"/>
              <a:ext cx="243038" cy="553684"/>
            </a:xfrm>
            <a:custGeom>
              <a:avLst/>
              <a:gdLst/>
              <a:ahLst/>
              <a:cxnLst/>
              <a:rect l="l" t="t" r="r" b="b"/>
              <a:pathLst>
                <a:path w="6255" h="14250" extrusionOk="0">
                  <a:moveTo>
                    <a:pt x="6255" y="1"/>
                  </a:moveTo>
                  <a:lnTo>
                    <a:pt x="1" y="2333"/>
                  </a:lnTo>
                  <a:lnTo>
                    <a:pt x="1" y="14249"/>
                  </a:lnTo>
                  <a:lnTo>
                    <a:pt x="6255" y="14249"/>
                  </a:lnTo>
                  <a:lnTo>
                    <a:pt x="6255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76;p46">
              <a:extLst>
                <a:ext uri="{FF2B5EF4-FFF2-40B4-BE49-F238E27FC236}">
                  <a16:creationId xmlns:a16="http://schemas.microsoft.com/office/drawing/2014/main" id="{67E305F1-4BB1-4871-A6D8-6B29125CDA02}"/>
                </a:ext>
              </a:extLst>
            </p:cNvPr>
            <p:cNvSpPr/>
            <p:nvPr/>
          </p:nvSpPr>
          <p:spPr>
            <a:xfrm>
              <a:off x="4622116" y="2318961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77;p46">
              <a:extLst>
                <a:ext uri="{FF2B5EF4-FFF2-40B4-BE49-F238E27FC236}">
                  <a16:creationId xmlns:a16="http://schemas.microsoft.com/office/drawing/2014/main" id="{90038233-2166-4459-B008-77E2E79E1615}"/>
                </a:ext>
              </a:extLst>
            </p:cNvPr>
            <p:cNvSpPr/>
            <p:nvPr/>
          </p:nvSpPr>
          <p:spPr>
            <a:xfrm>
              <a:off x="4622116" y="2355563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8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78;p46">
              <a:extLst>
                <a:ext uri="{FF2B5EF4-FFF2-40B4-BE49-F238E27FC236}">
                  <a16:creationId xmlns:a16="http://schemas.microsoft.com/office/drawing/2014/main" id="{27C930CA-E301-40CC-8C1C-C44A0C5CA9EC}"/>
                </a:ext>
              </a:extLst>
            </p:cNvPr>
            <p:cNvSpPr/>
            <p:nvPr/>
          </p:nvSpPr>
          <p:spPr>
            <a:xfrm>
              <a:off x="4622116" y="2392048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1"/>
                  </a:cubicBezTo>
                  <a:cubicBezTo>
                    <a:pt x="1" y="231"/>
                    <a:pt x="67" y="297"/>
                    <a:pt x="147" y="297"/>
                  </a:cubicBezTo>
                  <a:lnTo>
                    <a:pt x="4414" y="297"/>
                  </a:lnTo>
                  <a:cubicBezTo>
                    <a:pt x="4497" y="297"/>
                    <a:pt x="4564" y="231"/>
                    <a:pt x="4564" y="151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79;p46">
              <a:extLst>
                <a:ext uri="{FF2B5EF4-FFF2-40B4-BE49-F238E27FC236}">
                  <a16:creationId xmlns:a16="http://schemas.microsoft.com/office/drawing/2014/main" id="{E01C0B48-E6F8-483D-B973-1F5BF9DDF5C9}"/>
                </a:ext>
              </a:extLst>
            </p:cNvPr>
            <p:cNvSpPr/>
            <p:nvPr/>
          </p:nvSpPr>
          <p:spPr>
            <a:xfrm>
              <a:off x="4622116" y="2428650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47"/>
                  </a:cubicBezTo>
                  <a:cubicBezTo>
                    <a:pt x="1" y="231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1"/>
                    <a:pt x="4564" y="147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80;p46">
              <a:extLst>
                <a:ext uri="{FF2B5EF4-FFF2-40B4-BE49-F238E27FC236}">
                  <a16:creationId xmlns:a16="http://schemas.microsoft.com/office/drawing/2014/main" id="{356F8649-85B1-4212-A00D-A88EFBB4729A}"/>
                </a:ext>
              </a:extLst>
            </p:cNvPr>
            <p:cNvSpPr/>
            <p:nvPr/>
          </p:nvSpPr>
          <p:spPr>
            <a:xfrm>
              <a:off x="4622116" y="2465135"/>
              <a:ext cx="177373" cy="11579"/>
            </a:xfrm>
            <a:custGeom>
              <a:avLst/>
              <a:gdLst/>
              <a:ahLst/>
              <a:cxnLst/>
              <a:rect l="l" t="t" r="r" b="b"/>
              <a:pathLst>
                <a:path w="4565" h="298" extrusionOk="0">
                  <a:moveTo>
                    <a:pt x="147" y="0"/>
                  </a:moveTo>
                  <a:cubicBezTo>
                    <a:pt x="67" y="0"/>
                    <a:pt x="1" y="67"/>
                    <a:pt x="1" y="150"/>
                  </a:cubicBezTo>
                  <a:cubicBezTo>
                    <a:pt x="1" y="230"/>
                    <a:pt x="67" y="298"/>
                    <a:pt x="147" y="298"/>
                  </a:cubicBezTo>
                  <a:lnTo>
                    <a:pt x="4414" y="298"/>
                  </a:lnTo>
                  <a:cubicBezTo>
                    <a:pt x="4497" y="298"/>
                    <a:pt x="4564" y="230"/>
                    <a:pt x="4564" y="150"/>
                  </a:cubicBezTo>
                  <a:cubicBezTo>
                    <a:pt x="4564" y="67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81;p46">
              <a:extLst>
                <a:ext uri="{FF2B5EF4-FFF2-40B4-BE49-F238E27FC236}">
                  <a16:creationId xmlns:a16="http://schemas.microsoft.com/office/drawing/2014/main" id="{AC4625F8-770E-43A1-8E77-A554EBCCEDC5}"/>
                </a:ext>
              </a:extLst>
            </p:cNvPr>
            <p:cNvSpPr/>
            <p:nvPr/>
          </p:nvSpPr>
          <p:spPr>
            <a:xfrm>
              <a:off x="4622116" y="2501737"/>
              <a:ext cx="177373" cy="11462"/>
            </a:xfrm>
            <a:custGeom>
              <a:avLst/>
              <a:gdLst/>
              <a:ahLst/>
              <a:cxnLst/>
              <a:rect l="l" t="t" r="r" b="b"/>
              <a:pathLst>
                <a:path w="4565" h="295" extrusionOk="0">
                  <a:moveTo>
                    <a:pt x="147" y="0"/>
                  </a:moveTo>
                  <a:cubicBezTo>
                    <a:pt x="67" y="0"/>
                    <a:pt x="1" y="63"/>
                    <a:pt x="1" y="147"/>
                  </a:cubicBezTo>
                  <a:cubicBezTo>
                    <a:pt x="1" y="230"/>
                    <a:pt x="67" y="294"/>
                    <a:pt x="147" y="294"/>
                  </a:cubicBezTo>
                  <a:lnTo>
                    <a:pt x="4414" y="294"/>
                  </a:lnTo>
                  <a:cubicBezTo>
                    <a:pt x="4497" y="294"/>
                    <a:pt x="4564" y="230"/>
                    <a:pt x="4564" y="147"/>
                  </a:cubicBezTo>
                  <a:cubicBezTo>
                    <a:pt x="4564" y="63"/>
                    <a:pt x="4497" y="0"/>
                    <a:pt x="4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82;p46">
              <a:extLst>
                <a:ext uri="{FF2B5EF4-FFF2-40B4-BE49-F238E27FC236}">
                  <a16:creationId xmlns:a16="http://schemas.microsoft.com/office/drawing/2014/main" id="{2FC9BDB9-7384-4067-B5C1-3A969CF501C3}"/>
                </a:ext>
              </a:extLst>
            </p:cNvPr>
            <p:cNvSpPr/>
            <p:nvPr/>
          </p:nvSpPr>
          <p:spPr>
            <a:xfrm>
              <a:off x="4836171" y="2189650"/>
              <a:ext cx="94418" cy="553684"/>
            </a:xfrm>
            <a:custGeom>
              <a:avLst/>
              <a:gdLst/>
              <a:ahLst/>
              <a:cxnLst/>
              <a:rect l="l" t="t" r="r" b="b"/>
              <a:pathLst>
                <a:path w="2430" h="14250" extrusionOk="0">
                  <a:moveTo>
                    <a:pt x="1" y="1"/>
                  </a:moveTo>
                  <a:lnTo>
                    <a:pt x="1" y="14249"/>
                  </a:lnTo>
                  <a:lnTo>
                    <a:pt x="2429" y="14249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83;p46">
              <a:extLst>
                <a:ext uri="{FF2B5EF4-FFF2-40B4-BE49-F238E27FC236}">
                  <a16:creationId xmlns:a16="http://schemas.microsoft.com/office/drawing/2014/main" id="{D2F6E332-92EB-4ABB-9A0C-A8C918D79DF6}"/>
                </a:ext>
              </a:extLst>
            </p:cNvPr>
            <p:cNvSpPr/>
            <p:nvPr/>
          </p:nvSpPr>
          <p:spPr>
            <a:xfrm>
              <a:off x="4170266" y="1835792"/>
              <a:ext cx="358165" cy="127250"/>
            </a:xfrm>
            <a:custGeom>
              <a:avLst/>
              <a:gdLst/>
              <a:ahLst/>
              <a:cxnLst/>
              <a:rect l="l" t="t" r="r" b="b"/>
              <a:pathLst>
                <a:path w="9218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9218" y="3275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84;p46">
              <a:extLst>
                <a:ext uri="{FF2B5EF4-FFF2-40B4-BE49-F238E27FC236}">
                  <a16:creationId xmlns:a16="http://schemas.microsoft.com/office/drawing/2014/main" id="{DCE51A38-414C-4373-8899-F5012281868D}"/>
                </a:ext>
              </a:extLst>
            </p:cNvPr>
            <p:cNvSpPr/>
            <p:nvPr/>
          </p:nvSpPr>
          <p:spPr>
            <a:xfrm>
              <a:off x="4196338" y="1835792"/>
              <a:ext cx="332094" cy="127250"/>
            </a:xfrm>
            <a:custGeom>
              <a:avLst/>
              <a:gdLst/>
              <a:ahLst/>
              <a:cxnLst/>
              <a:rect l="l" t="t" r="r" b="b"/>
              <a:pathLst>
                <a:path w="8547" h="3275" extrusionOk="0">
                  <a:moveTo>
                    <a:pt x="0" y="1"/>
                  </a:moveTo>
                  <a:lnTo>
                    <a:pt x="0" y="3275"/>
                  </a:lnTo>
                  <a:lnTo>
                    <a:pt x="8547" y="3275"/>
                  </a:lnTo>
                  <a:lnTo>
                    <a:pt x="854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285;p46">
              <a:extLst>
                <a:ext uri="{FF2B5EF4-FFF2-40B4-BE49-F238E27FC236}">
                  <a16:creationId xmlns:a16="http://schemas.microsoft.com/office/drawing/2014/main" id="{9447A58F-04EF-483C-A9AE-620C0DA05C31}"/>
                </a:ext>
              </a:extLst>
            </p:cNvPr>
            <p:cNvSpPr/>
            <p:nvPr/>
          </p:nvSpPr>
          <p:spPr>
            <a:xfrm>
              <a:off x="4973369" y="1822310"/>
              <a:ext cx="198005" cy="921019"/>
            </a:xfrm>
            <a:custGeom>
              <a:avLst/>
              <a:gdLst/>
              <a:ahLst/>
              <a:cxnLst/>
              <a:rect l="l" t="t" r="r" b="b"/>
              <a:pathLst>
                <a:path w="5096" h="23704" extrusionOk="0">
                  <a:moveTo>
                    <a:pt x="1" y="1"/>
                  </a:moveTo>
                  <a:lnTo>
                    <a:pt x="1" y="23703"/>
                  </a:lnTo>
                  <a:lnTo>
                    <a:pt x="5095" y="23703"/>
                  </a:lnTo>
                  <a:lnTo>
                    <a:pt x="5095" y="1"/>
                  </a:lnTo>
                  <a:close/>
                </a:path>
              </a:pathLst>
            </a:custGeom>
            <a:solidFill>
              <a:srgbClr val="1E1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286;p46">
              <a:extLst>
                <a:ext uri="{FF2B5EF4-FFF2-40B4-BE49-F238E27FC236}">
                  <a16:creationId xmlns:a16="http://schemas.microsoft.com/office/drawing/2014/main" id="{85EC44A6-D811-4AB9-B139-76A0FBF5C31A}"/>
                </a:ext>
              </a:extLst>
            </p:cNvPr>
            <p:cNvSpPr/>
            <p:nvPr/>
          </p:nvSpPr>
          <p:spPr>
            <a:xfrm>
              <a:off x="5171338" y="1822310"/>
              <a:ext cx="50783" cy="921019"/>
            </a:xfrm>
            <a:custGeom>
              <a:avLst/>
              <a:gdLst/>
              <a:ahLst/>
              <a:cxnLst/>
              <a:rect l="l" t="t" r="r" b="b"/>
              <a:pathLst>
                <a:path w="1307" h="23704" extrusionOk="0">
                  <a:moveTo>
                    <a:pt x="0" y="1"/>
                  </a:moveTo>
                  <a:lnTo>
                    <a:pt x="0" y="23703"/>
                  </a:lnTo>
                  <a:lnTo>
                    <a:pt x="1307" y="2370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4947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287;p46">
              <a:extLst>
                <a:ext uri="{FF2B5EF4-FFF2-40B4-BE49-F238E27FC236}">
                  <a16:creationId xmlns:a16="http://schemas.microsoft.com/office/drawing/2014/main" id="{D63AE622-6D2E-4095-831E-F89AAB8FDDA1}"/>
                </a:ext>
              </a:extLst>
            </p:cNvPr>
            <p:cNvSpPr/>
            <p:nvPr/>
          </p:nvSpPr>
          <p:spPr>
            <a:xfrm>
              <a:off x="5000996" y="188331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88;p46">
              <a:extLst>
                <a:ext uri="{FF2B5EF4-FFF2-40B4-BE49-F238E27FC236}">
                  <a16:creationId xmlns:a16="http://schemas.microsoft.com/office/drawing/2014/main" id="{11164D75-010E-4FC1-A2C7-C5D3E1CB1FF4}"/>
                </a:ext>
              </a:extLst>
            </p:cNvPr>
            <p:cNvSpPr/>
            <p:nvPr/>
          </p:nvSpPr>
          <p:spPr>
            <a:xfrm>
              <a:off x="5085273" y="188331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89;p46">
              <a:extLst>
                <a:ext uri="{FF2B5EF4-FFF2-40B4-BE49-F238E27FC236}">
                  <a16:creationId xmlns:a16="http://schemas.microsoft.com/office/drawing/2014/main" id="{9178419E-4639-4D3F-828F-FE264DD5F932}"/>
                </a:ext>
              </a:extLst>
            </p:cNvPr>
            <p:cNvSpPr/>
            <p:nvPr/>
          </p:nvSpPr>
          <p:spPr>
            <a:xfrm>
              <a:off x="5000996" y="2022843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290;p46">
              <a:extLst>
                <a:ext uri="{FF2B5EF4-FFF2-40B4-BE49-F238E27FC236}">
                  <a16:creationId xmlns:a16="http://schemas.microsoft.com/office/drawing/2014/main" id="{83251061-A90C-4AE7-9A4D-D26336CD69DE}"/>
                </a:ext>
              </a:extLst>
            </p:cNvPr>
            <p:cNvSpPr/>
            <p:nvPr/>
          </p:nvSpPr>
          <p:spPr>
            <a:xfrm>
              <a:off x="5085273" y="2022843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291;p46">
              <a:extLst>
                <a:ext uri="{FF2B5EF4-FFF2-40B4-BE49-F238E27FC236}">
                  <a16:creationId xmlns:a16="http://schemas.microsoft.com/office/drawing/2014/main" id="{0453E8A9-8510-4A0A-9157-D9F7342F04B0}"/>
                </a:ext>
              </a:extLst>
            </p:cNvPr>
            <p:cNvSpPr/>
            <p:nvPr/>
          </p:nvSpPr>
          <p:spPr>
            <a:xfrm>
              <a:off x="5000996" y="2162257"/>
              <a:ext cx="43168" cy="68463"/>
            </a:xfrm>
            <a:custGeom>
              <a:avLst/>
              <a:gdLst/>
              <a:ahLst/>
              <a:cxnLst/>
              <a:rect l="l" t="t" r="r" b="b"/>
              <a:pathLst>
                <a:path w="1111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8" y="1665"/>
                  </a:lnTo>
                  <a:lnTo>
                    <a:pt x="98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11" y="1762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292;p46">
              <a:extLst>
                <a:ext uri="{FF2B5EF4-FFF2-40B4-BE49-F238E27FC236}">
                  <a16:creationId xmlns:a16="http://schemas.microsoft.com/office/drawing/2014/main" id="{A547A028-5A84-45A9-9898-EACBBB29713C}"/>
                </a:ext>
              </a:extLst>
            </p:cNvPr>
            <p:cNvSpPr/>
            <p:nvPr/>
          </p:nvSpPr>
          <p:spPr>
            <a:xfrm>
              <a:off x="5085273" y="2162257"/>
              <a:ext cx="43012" cy="68463"/>
            </a:xfrm>
            <a:custGeom>
              <a:avLst/>
              <a:gdLst/>
              <a:ahLst/>
              <a:cxnLst/>
              <a:rect l="l" t="t" r="r" b="b"/>
              <a:pathLst>
                <a:path w="1107" h="1762" extrusionOk="0">
                  <a:moveTo>
                    <a:pt x="1010" y="98"/>
                  </a:moveTo>
                  <a:lnTo>
                    <a:pt x="1010" y="1665"/>
                  </a:lnTo>
                  <a:lnTo>
                    <a:pt x="97" y="1665"/>
                  </a:lnTo>
                  <a:lnTo>
                    <a:pt x="97" y="98"/>
                  </a:lnTo>
                  <a:close/>
                  <a:moveTo>
                    <a:pt x="1" y="1"/>
                  </a:moveTo>
                  <a:lnTo>
                    <a:pt x="1" y="1762"/>
                  </a:lnTo>
                  <a:lnTo>
                    <a:pt x="1107" y="176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293;p46">
              <a:extLst>
                <a:ext uri="{FF2B5EF4-FFF2-40B4-BE49-F238E27FC236}">
                  <a16:creationId xmlns:a16="http://schemas.microsoft.com/office/drawing/2014/main" id="{D631484E-F5D4-4B70-B2EC-582D2FE6281B}"/>
                </a:ext>
              </a:extLst>
            </p:cNvPr>
            <p:cNvSpPr/>
            <p:nvPr/>
          </p:nvSpPr>
          <p:spPr>
            <a:xfrm>
              <a:off x="5000996" y="2301826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8" y="1661"/>
                  </a:lnTo>
                  <a:lnTo>
                    <a:pt x="98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294;p46">
              <a:extLst>
                <a:ext uri="{FF2B5EF4-FFF2-40B4-BE49-F238E27FC236}">
                  <a16:creationId xmlns:a16="http://schemas.microsoft.com/office/drawing/2014/main" id="{53A236DC-945B-4A61-96B3-F34A598DF129}"/>
                </a:ext>
              </a:extLst>
            </p:cNvPr>
            <p:cNvSpPr/>
            <p:nvPr/>
          </p:nvSpPr>
          <p:spPr>
            <a:xfrm>
              <a:off x="5085273" y="2301826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97"/>
                  </a:moveTo>
                  <a:lnTo>
                    <a:pt x="1010" y="1661"/>
                  </a:lnTo>
                  <a:lnTo>
                    <a:pt x="97" y="1661"/>
                  </a:lnTo>
                  <a:lnTo>
                    <a:pt x="97" y="97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295;p46">
              <a:extLst>
                <a:ext uri="{FF2B5EF4-FFF2-40B4-BE49-F238E27FC236}">
                  <a16:creationId xmlns:a16="http://schemas.microsoft.com/office/drawing/2014/main" id="{C4158F58-2BD9-4FC6-9844-495A10E3B920}"/>
                </a:ext>
              </a:extLst>
            </p:cNvPr>
            <p:cNvSpPr/>
            <p:nvPr/>
          </p:nvSpPr>
          <p:spPr>
            <a:xfrm>
              <a:off x="5000996" y="2441239"/>
              <a:ext cx="43168" cy="68424"/>
            </a:xfrm>
            <a:custGeom>
              <a:avLst/>
              <a:gdLst/>
              <a:ahLst/>
              <a:cxnLst/>
              <a:rect l="l" t="t" r="r" b="b"/>
              <a:pathLst>
                <a:path w="1111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8" y="1664"/>
                  </a:lnTo>
                  <a:lnTo>
                    <a:pt x="98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11" y="176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296;p46">
              <a:extLst>
                <a:ext uri="{FF2B5EF4-FFF2-40B4-BE49-F238E27FC236}">
                  <a16:creationId xmlns:a16="http://schemas.microsoft.com/office/drawing/2014/main" id="{095D2ED5-ED7C-42AA-813B-11A1C1E9DD74}"/>
                </a:ext>
              </a:extLst>
            </p:cNvPr>
            <p:cNvSpPr/>
            <p:nvPr/>
          </p:nvSpPr>
          <p:spPr>
            <a:xfrm>
              <a:off x="5085273" y="2441239"/>
              <a:ext cx="43012" cy="68424"/>
            </a:xfrm>
            <a:custGeom>
              <a:avLst/>
              <a:gdLst/>
              <a:ahLst/>
              <a:cxnLst/>
              <a:rect l="l" t="t" r="r" b="b"/>
              <a:pathLst>
                <a:path w="1107" h="1761" extrusionOk="0">
                  <a:moveTo>
                    <a:pt x="1010" y="100"/>
                  </a:moveTo>
                  <a:lnTo>
                    <a:pt x="1010" y="1664"/>
                  </a:lnTo>
                  <a:lnTo>
                    <a:pt x="97" y="1664"/>
                  </a:lnTo>
                  <a:lnTo>
                    <a:pt x="97" y="100"/>
                  </a:lnTo>
                  <a:close/>
                  <a:moveTo>
                    <a:pt x="1" y="0"/>
                  </a:moveTo>
                  <a:lnTo>
                    <a:pt x="1" y="1761"/>
                  </a:lnTo>
                  <a:lnTo>
                    <a:pt x="1107" y="176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97;p46">
              <a:extLst>
                <a:ext uri="{FF2B5EF4-FFF2-40B4-BE49-F238E27FC236}">
                  <a16:creationId xmlns:a16="http://schemas.microsoft.com/office/drawing/2014/main" id="{4DA5AD3A-610D-405F-A16C-0F433B1E8A65}"/>
                </a:ext>
              </a:extLst>
            </p:cNvPr>
            <p:cNvSpPr/>
            <p:nvPr/>
          </p:nvSpPr>
          <p:spPr>
            <a:xfrm>
              <a:off x="4765687" y="2516153"/>
              <a:ext cx="528506" cy="227185"/>
            </a:xfrm>
            <a:custGeom>
              <a:avLst/>
              <a:gdLst/>
              <a:ahLst/>
              <a:cxnLst/>
              <a:rect l="l" t="t" r="r" b="b"/>
              <a:pathLst>
                <a:path w="13602" h="5847" extrusionOk="0">
                  <a:moveTo>
                    <a:pt x="8113" y="0"/>
                  </a:moveTo>
                  <a:cubicBezTo>
                    <a:pt x="7919" y="0"/>
                    <a:pt x="7715" y="16"/>
                    <a:pt x="7500" y="50"/>
                  </a:cubicBezTo>
                  <a:cubicBezTo>
                    <a:pt x="5273" y="405"/>
                    <a:pt x="5717" y="3233"/>
                    <a:pt x="3822" y="3233"/>
                  </a:cubicBezTo>
                  <a:cubicBezTo>
                    <a:pt x="3719" y="3233"/>
                    <a:pt x="3609" y="3224"/>
                    <a:pt x="3491" y="3207"/>
                  </a:cubicBezTo>
                  <a:cubicBezTo>
                    <a:pt x="3368" y="3189"/>
                    <a:pt x="3247" y="3180"/>
                    <a:pt x="3130" y="3180"/>
                  </a:cubicBezTo>
                  <a:cubicBezTo>
                    <a:pt x="1079" y="3180"/>
                    <a:pt x="0" y="5817"/>
                    <a:pt x="0" y="5817"/>
                  </a:cubicBezTo>
                  <a:lnTo>
                    <a:pt x="2837" y="5846"/>
                  </a:lnTo>
                  <a:lnTo>
                    <a:pt x="13601" y="5846"/>
                  </a:lnTo>
                  <a:cubicBezTo>
                    <a:pt x="13601" y="5846"/>
                    <a:pt x="12559" y="3518"/>
                    <a:pt x="11646" y="2198"/>
                  </a:cubicBezTo>
                  <a:lnTo>
                    <a:pt x="9395" y="3621"/>
                  </a:lnTo>
                  <a:lnTo>
                    <a:pt x="9395" y="3621"/>
                  </a:lnTo>
                  <a:lnTo>
                    <a:pt x="10958" y="1540"/>
                  </a:lnTo>
                  <a:cubicBezTo>
                    <a:pt x="10958" y="1540"/>
                    <a:pt x="10043" y="0"/>
                    <a:pt x="8113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298;p46">
              <a:extLst>
                <a:ext uri="{FF2B5EF4-FFF2-40B4-BE49-F238E27FC236}">
                  <a16:creationId xmlns:a16="http://schemas.microsoft.com/office/drawing/2014/main" id="{3EB4E3AF-7302-47A7-9CC5-2F9D6B1BAC1E}"/>
                </a:ext>
              </a:extLst>
            </p:cNvPr>
            <p:cNvSpPr/>
            <p:nvPr/>
          </p:nvSpPr>
          <p:spPr>
            <a:xfrm>
              <a:off x="5016887" y="2516580"/>
              <a:ext cx="88512" cy="228312"/>
            </a:xfrm>
            <a:custGeom>
              <a:avLst/>
              <a:gdLst/>
              <a:ahLst/>
              <a:cxnLst/>
              <a:rect l="l" t="t" r="r" b="b"/>
              <a:pathLst>
                <a:path w="2278" h="5876" extrusionOk="0">
                  <a:moveTo>
                    <a:pt x="2237" y="0"/>
                  </a:moveTo>
                  <a:cubicBezTo>
                    <a:pt x="2222" y="0"/>
                    <a:pt x="2206" y="10"/>
                    <a:pt x="2198" y="25"/>
                  </a:cubicBezTo>
                  <a:lnTo>
                    <a:pt x="7" y="5822"/>
                  </a:lnTo>
                  <a:cubicBezTo>
                    <a:pt x="0" y="5842"/>
                    <a:pt x="10" y="5866"/>
                    <a:pt x="30" y="5872"/>
                  </a:cubicBezTo>
                  <a:cubicBezTo>
                    <a:pt x="33" y="5872"/>
                    <a:pt x="37" y="5875"/>
                    <a:pt x="43" y="5875"/>
                  </a:cubicBezTo>
                  <a:cubicBezTo>
                    <a:pt x="57" y="5875"/>
                    <a:pt x="73" y="5866"/>
                    <a:pt x="80" y="5849"/>
                  </a:cubicBezTo>
                  <a:lnTo>
                    <a:pt x="2272" y="53"/>
                  </a:lnTo>
                  <a:cubicBezTo>
                    <a:pt x="2278" y="33"/>
                    <a:pt x="2268" y="9"/>
                    <a:pt x="2248" y="2"/>
                  </a:cubicBezTo>
                  <a:cubicBezTo>
                    <a:pt x="2245" y="1"/>
                    <a:pt x="2241" y="0"/>
                    <a:pt x="223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299;p46">
              <a:extLst>
                <a:ext uri="{FF2B5EF4-FFF2-40B4-BE49-F238E27FC236}">
                  <a16:creationId xmlns:a16="http://schemas.microsoft.com/office/drawing/2014/main" id="{4F700568-6863-471B-9AEC-B3ABA4BA49AF}"/>
                </a:ext>
              </a:extLst>
            </p:cNvPr>
            <p:cNvSpPr/>
            <p:nvPr/>
          </p:nvSpPr>
          <p:spPr>
            <a:xfrm>
              <a:off x="4956234" y="2620363"/>
              <a:ext cx="3031" cy="124530"/>
            </a:xfrm>
            <a:custGeom>
              <a:avLst/>
              <a:gdLst/>
              <a:ahLst/>
              <a:cxnLst/>
              <a:rect l="l" t="t" r="r" b="b"/>
              <a:pathLst>
                <a:path w="78" h="3205" extrusionOk="0">
                  <a:moveTo>
                    <a:pt x="38" y="0"/>
                  </a:moveTo>
                  <a:cubicBezTo>
                    <a:pt x="18" y="0"/>
                    <a:pt x="1" y="17"/>
                    <a:pt x="1" y="37"/>
                  </a:cubicBezTo>
                  <a:lnTo>
                    <a:pt x="1" y="3164"/>
                  </a:lnTo>
                  <a:cubicBezTo>
                    <a:pt x="1" y="3184"/>
                    <a:pt x="18" y="3204"/>
                    <a:pt x="38" y="3204"/>
                  </a:cubicBezTo>
                  <a:cubicBezTo>
                    <a:pt x="61" y="3204"/>
                    <a:pt x="78" y="3184"/>
                    <a:pt x="78" y="3164"/>
                  </a:cubicBezTo>
                  <a:lnTo>
                    <a:pt x="78" y="37"/>
                  </a:lnTo>
                  <a:cubicBezTo>
                    <a:pt x="78" y="17"/>
                    <a:pt x="61" y="0"/>
                    <a:pt x="38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00;p46">
              <a:extLst>
                <a:ext uri="{FF2B5EF4-FFF2-40B4-BE49-F238E27FC236}">
                  <a16:creationId xmlns:a16="http://schemas.microsoft.com/office/drawing/2014/main" id="{889AC43A-1CF1-4982-AE7F-57B04D91800F}"/>
                </a:ext>
              </a:extLst>
            </p:cNvPr>
            <p:cNvSpPr/>
            <p:nvPr/>
          </p:nvSpPr>
          <p:spPr>
            <a:xfrm>
              <a:off x="5051624" y="2620285"/>
              <a:ext cx="107162" cy="32560"/>
            </a:xfrm>
            <a:custGeom>
              <a:avLst/>
              <a:gdLst/>
              <a:ahLst/>
              <a:cxnLst/>
              <a:rect l="l" t="t" r="r" b="b"/>
              <a:pathLst>
                <a:path w="2758" h="838" extrusionOk="0">
                  <a:moveTo>
                    <a:pt x="2714" y="1"/>
                  </a:moveTo>
                  <a:cubicBezTo>
                    <a:pt x="2711" y="1"/>
                    <a:pt x="2707" y="1"/>
                    <a:pt x="2704" y="2"/>
                  </a:cubicBezTo>
                  <a:lnTo>
                    <a:pt x="35" y="761"/>
                  </a:lnTo>
                  <a:cubicBezTo>
                    <a:pt x="15" y="767"/>
                    <a:pt x="1" y="787"/>
                    <a:pt x="8" y="807"/>
                  </a:cubicBezTo>
                  <a:cubicBezTo>
                    <a:pt x="11" y="824"/>
                    <a:pt x="28" y="838"/>
                    <a:pt x="45" y="838"/>
                  </a:cubicBezTo>
                  <a:cubicBezTo>
                    <a:pt x="48" y="838"/>
                    <a:pt x="51" y="835"/>
                    <a:pt x="55" y="835"/>
                  </a:cubicBezTo>
                  <a:lnTo>
                    <a:pt x="2724" y="76"/>
                  </a:lnTo>
                  <a:cubicBezTo>
                    <a:pt x="2744" y="73"/>
                    <a:pt x="2757" y="50"/>
                    <a:pt x="2751" y="30"/>
                  </a:cubicBezTo>
                  <a:cubicBezTo>
                    <a:pt x="2745" y="13"/>
                    <a:pt x="2730" y="1"/>
                    <a:pt x="2714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01;p46">
              <a:extLst>
                <a:ext uri="{FF2B5EF4-FFF2-40B4-BE49-F238E27FC236}">
                  <a16:creationId xmlns:a16="http://schemas.microsoft.com/office/drawing/2014/main" id="{6EA295E9-86D8-4F96-AB66-6EC705813A35}"/>
                </a:ext>
              </a:extLst>
            </p:cNvPr>
            <p:cNvSpPr/>
            <p:nvPr/>
          </p:nvSpPr>
          <p:spPr>
            <a:xfrm>
              <a:off x="4956001" y="2662871"/>
              <a:ext cx="75690" cy="51910"/>
            </a:xfrm>
            <a:custGeom>
              <a:avLst/>
              <a:gdLst/>
              <a:ahLst/>
              <a:cxnLst/>
              <a:rect l="l" t="t" r="r" b="b"/>
              <a:pathLst>
                <a:path w="1948" h="1336" extrusionOk="0">
                  <a:moveTo>
                    <a:pt x="46" y="0"/>
                  </a:moveTo>
                  <a:cubicBezTo>
                    <a:pt x="33" y="0"/>
                    <a:pt x="20" y="5"/>
                    <a:pt x="13" y="16"/>
                  </a:cubicBezTo>
                  <a:cubicBezTo>
                    <a:pt x="0" y="36"/>
                    <a:pt x="7" y="59"/>
                    <a:pt x="24" y="69"/>
                  </a:cubicBezTo>
                  <a:lnTo>
                    <a:pt x="1881" y="1329"/>
                  </a:lnTo>
                  <a:cubicBezTo>
                    <a:pt x="1888" y="1332"/>
                    <a:pt x="1894" y="1335"/>
                    <a:pt x="1905" y="1335"/>
                  </a:cubicBezTo>
                  <a:cubicBezTo>
                    <a:pt x="1914" y="1335"/>
                    <a:pt x="1928" y="1329"/>
                    <a:pt x="1934" y="1315"/>
                  </a:cubicBezTo>
                  <a:cubicBezTo>
                    <a:pt x="1948" y="1299"/>
                    <a:pt x="1941" y="1275"/>
                    <a:pt x="1925" y="1262"/>
                  </a:cubicBezTo>
                  <a:lnTo>
                    <a:pt x="67" y="6"/>
                  </a:lnTo>
                  <a:cubicBezTo>
                    <a:pt x="61" y="2"/>
                    <a:pt x="53" y="0"/>
                    <a:pt x="46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02;p46">
              <a:extLst>
                <a:ext uri="{FF2B5EF4-FFF2-40B4-BE49-F238E27FC236}">
                  <a16:creationId xmlns:a16="http://schemas.microsoft.com/office/drawing/2014/main" id="{FB938FA8-A677-4C42-B899-DE4798FD201C}"/>
                </a:ext>
              </a:extLst>
            </p:cNvPr>
            <p:cNvSpPr/>
            <p:nvPr/>
          </p:nvSpPr>
          <p:spPr>
            <a:xfrm>
              <a:off x="4990621" y="2283214"/>
              <a:ext cx="262543" cy="303574"/>
            </a:xfrm>
            <a:custGeom>
              <a:avLst/>
              <a:gdLst/>
              <a:ahLst/>
              <a:cxnLst/>
              <a:rect l="l" t="t" r="r" b="b"/>
              <a:pathLst>
                <a:path w="6757" h="7813" extrusionOk="0">
                  <a:moveTo>
                    <a:pt x="4371" y="1"/>
                  </a:moveTo>
                  <a:cubicBezTo>
                    <a:pt x="2072" y="1"/>
                    <a:pt x="1159" y="1819"/>
                    <a:pt x="1481" y="3216"/>
                  </a:cubicBezTo>
                  <a:cubicBezTo>
                    <a:pt x="1808" y="4622"/>
                    <a:pt x="860" y="4535"/>
                    <a:pt x="368" y="5828"/>
                  </a:cubicBezTo>
                  <a:cubicBezTo>
                    <a:pt x="362" y="5838"/>
                    <a:pt x="359" y="5848"/>
                    <a:pt x="355" y="5858"/>
                  </a:cubicBezTo>
                  <a:cubicBezTo>
                    <a:pt x="1" y="6804"/>
                    <a:pt x="703" y="7812"/>
                    <a:pt x="1711" y="7812"/>
                  </a:cubicBezTo>
                  <a:lnTo>
                    <a:pt x="4778" y="7812"/>
                  </a:lnTo>
                  <a:cubicBezTo>
                    <a:pt x="5717" y="7812"/>
                    <a:pt x="6409" y="6933"/>
                    <a:pt x="6185" y="6022"/>
                  </a:cubicBezTo>
                  <a:cubicBezTo>
                    <a:pt x="6011" y="5317"/>
                    <a:pt x="5764" y="4642"/>
                    <a:pt x="6005" y="4098"/>
                  </a:cubicBezTo>
                  <a:cubicBezTo>
                    <a:pt x="6529" y="2898"/>
                    <a:pt x="6756" y="25"/>
                    <a:pt x="4421" y="1"/>
                  </a:cubicBezTo>
                  <a:cubicBezTo>
                    <a:pt x="4405" y="1"/>
                    <a:pt x="4388" y="1"/>
                    <a:pt x="4371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03;p46">
              <a:extLst>
                <a:ext uri="{FF2B5EF4-FFF2-40B4-BE49-F238E27FC236}">
                  <a16:creationId xmlns:a16="http://schemas.microsoft.com/office/drawing/2014/main" id="{70711C63-5535-444D-87C9-BA32DBF98763}"/>
                </a:ext>
              </a:extLst>
            </p:cNvPr>
            <p:cNvSpPr/>
            <p:nvPr/>
          </p:nvSpPr>
          <p:spPr>
            <a:xfrm>
              <a:off x="4726365" y="2025679"/>
              <a:ext cx="421888" cy="470145"/>
            </a:xfrm>
            <a:custGeom>
              <a:avLst/>
              <a:gdLst/>
              <a:ahLst/>
              <a:cxnLst/>
              <a:rect l="l" t="t" r="r" b="b"/>
              <a:pathLst>
                <a:path w="10858" h="12100" extrusionOk="0">
                  <a:moveTo>
                    <a:pt x="3317" y="0"/>
                  </a:moveTo>
                  <a:cubicBezTo>
                    <a:pt x="3051" y="0"/>
                    <a:pt x="2776" y="41"/>
                    <a:pt x="2496" y="131"/>
                  </a:cubicBezTo>
                  <a:cubicBezTo>
                    <a:pt x="431" y="800"/>
                    <a:pt x="0" y="3562"/>
                    <a:pt x="1464" y="5130"/>
                  </a:cubicBezTo>
                  <a:cubicBezTo>
                    <a:pt x="2930" y="6693"/>
                    <a:pt x="939" y="6914"/>
                    <a:pt x="1266" y="9326"/>
                  </a:cubicBezTo>
                  <a:cubicBezTo>
                    <a:pt x="1596" y="11777"/>
                    <a:pt x="4367" y="12099"/>
                    <a:pt x="5804" y="12099"/>
                  </a:cubicBezTo>
                  <a:cubicBezTo>
                    <a:pt x="6318" y="12099"/>
                    <a:pt x="6662" y="12058"/>
                    <a:pt x="6662" y="12058"/>
                  </a:cubicBezTo>
                  <a:cubicBezTo>
                    <a:pt x="10857" y="9827"/>
                    <a:pt x="9772" y="6208"/>
                    <a:pt x="7627" y="5463"/>
                  </a:cubicBezTo>
                  <a:cubicBezTo>
                    <a:pt x="6432" y="5046"/>
                    <a:pt x="6528" y="4461"/>
                    <a:pt x="6428" y="2965"/>
                  </a:cubicBezTo>
                  <a:cubicBezTo>
                    <a:pt x="6341" y="1668"/>
                    <a:pt x="5012" y="0"/>
                    <a:pt x="3317" y="0"/>
                  </a:cubicBezTo>
                  <a:close/>
                </a:path>
              </a:pathLst>
            </a:custGeom>
            <a:solidFill>
              <a:srgbClr val="7C7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04;p46">
              <a:extLst>
                <a:ext uri="{FF2B5EF4-FFF2-40B4-BE49-F238E27FC236}">
                  <a16:creationId xmlns:a16="http://schemas.microsoft.com/office/drawing/2014/main" id="{39BC8A73-2F6A-4161-B627-57D1F0B1CD62}"/>
                </a:ext>
              </a:extLst>
            </p:cNvPr>
            <p:cNvSpPr/>
            <p:nvPr/>
          </p:nvSpPr>
          <p:spPr>
            <a:xfrm>
              <a:off x="4815927" y="2031469"/>
              <a:ext cx="243427" cy="713300"/>
            </a:xfrm>
            <a:custGeom>
              <a:avLst/>
              <a:gdLst/>
              <a:ahLst/>
              <a:cxnLst/>
              <a:rect l="l" t="t" r="r" b="b"/>
              <a:pathLst>
                <a:path w="6265" h="18358" extrusionOk="0">
                  <a:moveTo>
                    <a:pt x="39" y="0"/>
                  </a:moveTo>
                  <a:cubicBezTo>
                    <a:pt x="35" y="0"/>
                    <a:pt x="31" y="1"/>
                    <a:pt x="27" y="2"/>
                  </a:cubicBezTo>
                  <a:cubicBezTo>
                    <a:pt x="10" y="10"/>
                    <a:pt x="1" y="30"/>
                    <a:pt x="7" y="50"/>
                  </a:cubicBezTo>
                  <a:lnTo>
                    <a:pt x="4193" y="11920"/>
                  </a:lnTo>
                  <a:lnTo>
                    <a:pt x="6191" y="18331"/>
                  </a:lnTo>
                  <a:cubicBezTo>
                    <a:pt x="6194" y="18347"/>
                    <a:pt x="6207" y="18357"/>
                    <a:pt x="6224" y="18357"/>
                  </a:cubicBezTo>
                  <a:cubicBezTo>
                    <a:pt x="6227" y="18357"/>
                    <a:pt x="6231" y="18357"/>
                    <a:pt x="6234" y="18354"/>
                  </a:cubicBezTo>
                  <a:cubicBezTo>
                    <a:pt x="6255" y="18351"/>
                    <a:pt x="6264" y="18331"/>
                    <a:pt x="6258" y="18311"/>
                  </a:cubicBezTo>
                  <a:lnTo>
                    <a:pt x="4260" y="11896"/>
                  </a:lnTo>
                  <a:lnTo>
                    <a:pt x="73" y="26"/>
                  </a:lnTo>
                  <a:cubicBezTo>
                    <a:pt x="68" y="10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05;p46">
              <a:extLst>
                <a:ext uri="{FF2B5EF4-FFF2-40B4-BE49-F238E27FC236}">
                  <a16:creationId xmlns:a16="http://schemas.microsoft.com/office/drawing/2014/main" id="{DFEA6190-A4BE-4871-8183-1491718F8EDB}"/>
                </a:ext>
              </a:extLst>
            </p:cNvPr>
            <p:cNvSpPr/>
            <p:nvPr/>
          </p:nvSpPr>
          <p:spPr>
            <a:xfrm>
              <a:off x="4950406" y="2257336"/>
              <a:ext cx="108949" cy="158334"/>
            </a:xfrm>
            <a:custGeom>
              <a:avLst/>
              <a:gdLst/>
              <a:ahLst/>
              <a:cxnLst/>
              <a:rect l="l" t="t" r="r" b="b"/>
              <a:pathLst>
                <a:path w="2804" h="4075" extrusionOk="0">
                  <a:moveTo>
                    <a:pt x="2763" y="0"/>
                  </a:moveTo>
                  <a:cubicBezTo>
                    <a:pt x="2751" y="0"/>
                    <a:pt x="2739" y="6"/>
                    <a:pt x="2733" y="16"/>
                  </a:cubicBezTo>
                  <a:lnTo>
                    <a:pt x="11" y="4019"/>
                  </a:lnTo>
                  <a:cubicBezTo>
                    <a:pt x="0" y="4035"/>
                    <a:pt x="4" y="4059"/>
                    <a:pt x="20" y="4068"/>
                  </a:cubicBezTo>
                  <a:cubicBezTo>
                    <a:pt x="27" y="4075"/>
                    <a:pt x="34" y="4075"/>
                    <a:pt x="40" y="4075"/>
                  </a:cubicBezTo>
                  <a:cubicBezTo>
                    <a:pt x="51" y="4075"/>
                    <a:pt x="64" y="4072"/>
                    <a:pt x="71" y="4062"/>
                  </a:cubicBezTo>
                  <a:lnTo>
                    <a:pt x="2794" y="56"/>
                  </a:lnTo>
                  <a:cubicBezTo>
                    <a:pt x="2803" y="39"/>
                    <a:pt x="2800" y="16"/>
                    <a:pt x="2783" y="6"/>
                  </a:cubicBezTo>
                  <a:cubicBezTo>
                    <a:pt x="2777" y="2"/>
                    <a:pt x="2770" y="0"/>
                    <a:pt x="2763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06;p46">
              <a:extLst>
                <a:ext uri="{FF2B5EF4-FFF2-40B4-BE49-F238E27FC236}">
                  <a16:creationId xmlns:a16="http://schemas.microsoft.com/office/drawing/2014/main" id="{86DD4AB7-E2AF-49EB-AA80-ABD323595981}"/>
                </a:ext>
              </a:extLst>
            </p:cNvPr>
            <p:cNvSpPr/>
            <p:nvPr/>
          </p:nvSpPr>
          <p:spPr>
            <a:xfrm>
              <a:off x="4791370" y="2298795"/>
              <a:ext cx="127017" cy="17485"/>
            </a:xfrm>
            <a:custGeom>
              <a:avLst/>
              <a:gdLst/>
              <a:ahLst/>
              <a:cxnLst/>
              <a:rect l="l" t="t" r="r" b="b"/>
              <a:pathLst>
                <a:path w="3269" h="450" extrusionOk="0">
                  <a:moveTo>
                    <a:pt x="39" y="1"/>
                  </a:moveTo>
                  <a:cubicBezTo>
                    <a:pt x="24" y="1"/>
                    <a:pt x="8" y="13"/>
                    <a:pt x="4" y="32"/>
                  </a:cubicBezTo>
                  <a:cubicBezTo>
                    <a:pt x="1" y="52"/>
                    <a:pt x="18" y="72"/>
                    <a:pt x="38" y="72"/>
                  </a:cubicBezTo>
                  <a:lnTo>
                    <a:pt x="3228" y="449"/>
                  </a:lnTo>
                  <a:lnTo>
                    <a:pt x="3231" y="449"/>
                  </a:lnTo>
                  <a:cubicBezTo>
                    <a:pt x="3248" y="449"/>
                    <a:pt x="3265" y="436"/>
                    <a:pt x="3268" y="419"/>
                  </a:cubicBezTo>
                  <a:cubicBezTo>
                    <a:pt x="3268" y="399"/>
                    <a:pt x="3255" y="379"/>
                    <a:pt x="3235" y="379"/>
                  </a:cubicBezTo>
                  <a:lnTo>
                    <a:pt x="44" y="1"/>
                  </a:ln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307;p46">
              <a:extLst>
                <a:ext uri="{FF2B5EF4-FFF2-40B4-BE49-F238E27FC236}">
                  <a16:creationId xmlns:a16="http://schemas.microsoft.com/office/drawing/2014/main" id="{32992327-5E5B-4DBB-BE0B-F3570575176F}"/>
                </a:ext>
              </a:extLst>
            </p:cNvPr>
            <p:cNvSpPr/>
            <p:nvPr/>
          </p:nvSpPr>
          <p:spPr>
            <a:xfrm>
              <a:off x="4874715" y="2078406"/>
              <a:ext cx="78837" cy="122976"/>
            </a:xfrm>
            <a:custGeom>
              <a:avLst/>
              <a:gdLst/>
              <a:ahLst/>
              <a:cxnLst/>
              <a:rect l="l" t="t" r="r" b="b"/>
              <a:pathLst>
                <a:path w="2029" h="3165" extrusionOk="0">
                  <a:moveTo>
                    <a:pt x="1988" y="0"/>
                  </a:moveTo>
                  <a:cubicBezTo>
                    <a:pt x="1976" y="0"/>
                    <a:pt x="1965" y="7"/>
                    <a:pt x="1959" y="17"/>
                  </a:cubicBezTo>
                  <a:lnTo>
                    <a:pt x="11" y="3107"/>
                  </a:lnTo>
                  <a:cubicBezTo>
                    <a:pt x="1" y="3124"/>
                    <a:pt x="8" y="3147"/>
                    <a:pt x="24" y="3158"/>
                  </a:cubicBezTo>
                  <a:cubicBezTo>
                    <a:pt x="31" y="3161"/>
                    <a:pt x="37" y="3164"/>
                    <a:pt x="44" y="3164"/>
                  </a:cubicBezTo>
                  <a:cubicBezTo>
                    <a:pt x="54" y="3164"/>
                    <a:pt x="68" y="3158"/>
                    <a:pt x="74" y="3144"/>
                  </a:cubicBezTo>
                  <a:lnTo>
                    <a:pt x="2019" y="57"/>
                  </a:lnTo>
                  <a:cubicBezTo>
                    <a:pt x="2028" y="37"/>
                    <a:pt x="2025" y="17"/>
                    <a:pt x="2008" y="8"/>
                  </a:cubicBezTo>
                  <a:cubicBezTo>
                    <a:pt x="2002" y="2"/>
                    <a:pt x="1995" y="0"/>
                    <a:pt x="1988" y="0"/>
                  </a:cubicBezTo>
                  <a:close/>
                </a:path>
              </a:pathLst>
            </a:custGeom>
            <a:solidFill>
              <a:srgbClr val="97B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308;p46">
              <a:extLst>
                <a:ext uri="{FF2B5EF4-FFF2-40B4-BE49-F238E27FC236}">
                  <a16:creationId xmlns:a16="http://schemas.microsoft.com/office/drawing/2014/main" id="{763E651C-C0D7-4880-B78D-CFDF53E00ABF}"/>
                </a:ext>
              </a:extLst>
            </p:cNvPr>
            <p:cNvSpPr/>
            <p:nvPr/>
          </p:nvSpPr>
          <p:spPr>
            <a:xfrm>
              <a:off x="5003094" y="2351833"/>
              <a:ext cx="183978" cy="393057"/>
            </a:xfrm>
            <a:custGeom>
              <a:avLst/>
              <a:gdLst/>
              <a:ahLst/>
              <a:cxnLst/>
              <a:rect l="l" t="t" r="r" b="b"/>
              <a:pathLst>
                <a:path w="4735" h="10116" extrusionOk="0">
                  <a:moveTo>
                    <a:pt x="4691" y="0"/>
                  </a:moveTo>
                  <a:cubicBezTo>
                    <a:pt x="4674" y="0"/>
                    <a:pt x="4660" y="8"/>
                    <a:pt x="4654" y="23"/>
                  </a:cubicBezTo>
                  <a:lnTo>
                    <a:pt x="11" y="10058"/>
                  </a:lnTo>
                  <a:cubicBezTo>
                    <a:pt x="1" y="10078"/>
                    <a:pt x="11" y="10102"/>
                    <a:pt x="31" y="10112"/>
                  </a:cubicBezTo>
                  <a:cubicBezTo>
                    <a:pt x="34" y="10115"/>
                    <a:pt x="41" y="10115"/>
                    <a:pt x="47" y="10115"/>
                  </a:cubicBezTo>
                  <a:cubicBezTo>
                    <a:pt x="61" y="10115"/>
                    <a:pt x="74" y="10106"/>
                    <a:pt x="81" y="10092"/>
                  </a:cubicBezTo>
                  <a:lnTo>
                    <a:pt x="4725" y="56"/>
                  </a:lnTo>
                  <a:cubicBezTo>
                    <a:pt x="4735" y="36"/>
                    <a:pt x="4728" y="13"/>
                    <a:pt x="4708" y="3"/>
                  </a:cubicBezTo>
                  <a:cubicBezTo>
                    <a:pt x="4702" y="1"/>
                    <a:pt x="4696" y="0"/>
                    <a:pt x="4691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09;p46">
              <a:extLst>
                <a:ext uri="{FF2B5EF4-FFF2-40B4-BE49-F238E27FC236}">
                  <a16:creationId xmlns:a16="http://schemas.microsoft.com/office/drawing/2014/main" id="{6C46A726-C01D-4F40-945C-7C1B4D44DE36}"/>
                </a:ext>
              </a:extLst>
            </p:cNvPr>
            <p:cNvSpPr/>
            <p:nvPr/>
          </p:nvSpPr>
          <p:spPr>
            <a:xfrm>
              <a:off x="5094754" y="2544167"/>
              <a:ext cx="119207" cy="3031"/>
            </a:xfrm>
            <a:custGeom>
              <a:avLst/>
              <a:gdLst/>
              <a:ahLst/>
              <a:cxnLst/>
              <a:rect l="l" t="t" r="r" b="b"/>
              <a:pathLst>
                <a:path w="3068" h="78" extrusionOk="0">
                  <a:moveTo>
                    <a:pt x="41" y="0"/>
                  </a:moveTo>
                  <a:cubicBezTo>
                    <a:pt x="17" y="0"/>
                    <a:pt x="1" y="17"/>
                    <a:pt x="1" y="37"/>
                  </a:cubicBezTo>
                  <a:cubicBezTo>
                    <a:pt x="1" y="60"/>
                    <a:pt x="17" y="77"/>
                    <a:pt x="41" y="77"/>
                  </a:cubicBezTo>
                  <a:lnTo>
                    <a:pt x="3027" y="77"/>
                  </a:lnTo>
                  <a:cubicBezTo>
                    <a:pt x="3047" y="77"/>
                    <a:pt x="3067" y="60"/>
                    <a:pt x="3067" y="37"/>
                  </a:cubicBezTo>
                  <a:cubicBezTo>
                    <a:pt x="3067" y="17"/>
                    <a:pt x="3047" y="0"/>
                    <a:pt x="3027" y="0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10;p46">
              <a:extLst>
                <a:ext uri="{FF2B5EF4-FFF2-40B4-BE49-F238E27FC236}">
                  <a16:creationId xmlns:a16="http://schemas.microsoft.com/office/drawing/2014/main" id="{976FBD2E-11E6-4541-8AD6-82B16A13B54A}"/>
                </a:ext>
              </a:extLst>
            </p:cNvPr>
            <p:cNvSpPr/>
            <p:nvPr/>
          </p:nvSpPr>
          <p:spPr>
            <a:xfrm>
              <a:off x="5095026" y="2421656"/>
              <a:ext cx="41847" cy="41691"/>
            </a:xfrm>
            <a:custGeom>
              <a:avLst/>
              <a:gdLst/>
              <a:ahLst/>
              <a:cxnLst/>
              <a:rect l="l" t="t" r="r" b="b"/>
              <a:pathLst>
                <a:path w="1077" h="1073" extrusionOk="0">
                  <a:moveTo>
                    <a:pt x="42" y="1"/>
                  </a:moveTo>
                  <a:cubicBezTo>
                    <a:pt x="32" y="1"/>
                    <a:pt x="22" y="5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lnTo>
                    <a:pt x="1005" y="1059"/>
                  </a:lnTo>
                  <a:cubicBezTo>
                    <a:pt x="1013" y="1069"/>
                    <a:pt x="1022" y="1073"/>
                    <a:pt x="1033" y="1073"/>
                  </a:cubicBezTo>
                  <a:cubicBezTo>
                    <a:pt x="1042" y="1073"/>
                    <a:pt x="1056" y="1069"/>
                    <a:pt x="1062" y="1059"/>
                  </a:cubicBezTo>
                  <a:cubicBezTo>
                    <a:pt x="1076" y="1042"/>
                    <a:pt x="1076" y="1019"/>
                    <a:pt x="1062" y="1002"/>
                  </a:cubicBezTo>
                  <a:lnTo>
                    <a:pt x="71" y="13"/>
                  </a:lnTo>
                  <a:cubicBezTo>
                    <a:pt x="62" y="5"/>
                    <a:pt x="52" y="1"/>
                    <a:pt x="42" y="1"/>
                  </a:cubicBez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11;p46">
              <a:extLst>
                <a:ext uri="{FF2B5EF4-FFF2-40B4-BE49-F238E27FC236}">
                  <a16:creationId xmlns:a16="http://schemas.microsoft.com/office/drawing/2014/main" id="{184DE3B5-4440-422A-829B-D54926DF03EF}"/>
                </a:ext>
              </a:extLst>
            </p:cNvPr>
            <p:cNvSpPr/>
            <p:nvPr/>
          </p:nvSpPr>
          <p:spPr>
            <a:xfrm>
              <a:off x="5805575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42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42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42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42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2;p46">
              <a:extLst>
                <a:ext uri="{FF2B5EF4-FFF2-40B4-BE49-F238E27FC236}">
                  <a16:creationId xmlns:a16="http://schemas.microsoft.com/office/drawing/2014/main" id="{52DA5C38-C2AB-4998-955F-2B8D4D7521EE}"/>
                </a:ext>
              </a:extLst>
            </p:cNvPr>
            <p:cNvSpPr/>
            <p:nvPr/>
          </p:nvSpPr>
          <p:spPr>
            <a:xfrm>
              <a:off x="5545827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299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13;p46">
              <a:extLst>
                <a:ext uri="{FF2B5EF4-FFF2-40B4-BE49-F238E27FC236}">
                  <a16:creationId xmlns:a16="http://schemas.microsoft.com/office/drawing/2014/main" id="{FD15466E-1FE2-493B-A9D9-8C26AFA1A943}"/>
                </a:ext>
              </a:extLst>
            </p:cNvPr>
            <p:cNvSpPr/>
            <p:nvPr/>
          </p:nvSpPr>
          <p:spPr>
            <a:xfrm>
              <a:off x="577390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14;p46">
              <a:extLst>
                <a:ext uri="{FF2B5EF4-FFF2-40B4-BE49-F238E27FC236}">
                  <a16:creationId xmlns:a16="http://schemas.microsoft.com/office/drawing/2014/main" id="{5A6BB421-AB12-409D-B683-0CF7560BB48B}"/>
                </a:ext>
              </a:extLst>
            </p:cNvPr>
            <p:cNvSpPr/>
            <p:nvPr/>
          </p:nvSpPr>
          <p:spPr>
            <a:xfrm>
              <a:off x="577390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15;p46">
              <a:extLst>
                <a:ext uri="{FF2B5EF4-FFF2-40B4-BE49-F238E27FC236}">
                  <a16:creationId xmlns:a16="http://schemas.microsoft.com/office/drawing/2014/main" id="{FD4EA1DA-8549-4D05-A163-B04D653487C6}"/>
                </a:ext>
              </a:extLst>
            </p:cNvPr>
            <p:cNvSpPr/>
            <p:nvPr/>
          </p:nvSpPr>
          <p:spPr>
            <a:xfrm>
              <a:off x="577390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16;p46">
              <a:extLst>
                <a:ext uri="{FF2B5EF4-FFF2-40B4-BE49-F238E27FC236}">
                  <a16:creationId xmlns:a16="http://schemas.microsoft.com/office/drawing/2014/main" id="{1F79FD1C-DA02-4A02-A6E7-D5D8CC70C3E1}"/>
                </a:ext>
              </a:extLst>
            </p:cNvPr>
            <p:cNvSpPr/>
            <p:nvPr/>
          </p:nvSpPr>
          <p:spPr>
            <a:xfrm>
              <a:off x="5798970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17;p46">
              <a:extLst>
                <a:ext uri="{FF2B5EF4-FFF2-40B4-BE49-F238E27FC236}">
                  <a16:creationId xmlns:a16="http://schemas.microsoft.com/office/drawing/2014/main" id="{4D446FFC-9224-4383-A928-A4629FCF4C70}"/>
                </a:ext>
              </a:extLst>
            </p:cNvPr>
            <p:cNvSpPr/>
            <p:nvPr/>
          </p:nvSpPr>
          <p:spPr>
            <a:xfrm>
              <a:off x="5535064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8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2" y="1587"/>
                    <a:pt x="555" y="1460"/>
                    <a:pt x="555" y="1310"/>
                  </a:cubicBezTo>
                  <a:cubicBezTo>
                    <a:pt x="555" y="892"/>
                    <a:pt x="893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6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8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18;p46">
              <a:extLst>
                <a:ext uri="{FF2B5EF4-FFF2-40B4-BE49-F238E27FC236}">
                  <a16:creationId xmlns:a16="http://schemas.microsoft.com/office/drawing/2014/main" id="{B600A660-CF15-4DC2-ABAF-76588070CCF7}"/>
                </a:ext>
              </a:extLst>
            </p:cNvPr>
            <p:cNvSpPr/>
            <p:nvPr/>
          </p:nvSpPr>
          <p:spPr>
            <a:xfrm>
              <a:off x="6061555" y="3947939"/>
              <a:ext cx="55757" cy="55718"/>
            </a:xfrm>
            <a:custGeom>
              <a:avLst/>
              <a:gdLst/>
              <a:ahLst/>
              <a:cxnLst/>
              <a:rect l="l" t="t" r="r" b="b"/>
              <a:pathLst>
                <a:path w="1435" h="1434" extrusionOk="0">
                  <a:moveTo>
                    <a:pt x="719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9" y="1433"/>
                  </a:cubicBezTo>
                  <a:cubicBezTo>
                    <a:pt x="1114" y="1433"/>
                    <a:pt x="1434" y="1112"/>
                    <a:pt x="1434" y="715"/>
                  </a:cubicBezTo>
                  <a:cubicBezTo>
                    <a:pt x="1434" y="321"/>
                    <a:pt x="1114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19;p46">
              <a:extLst>
                <a:ext uri="{FF2B5EF4-FFF2-40B4-BE49-F238E27FC236}">
                  <a16:creationId xmlns:a16="http://schemas.microsoft.com/office/drawing/2014/main" id="{B06458F3-9B35-4DE8-A934-C18B88E14BB0}"/>
                </a:ext>
              </a:extLst>
            </p:cNvPr>
            <p:cNvSpPr/>
            <p:nvPr/>
          </p:nvSpPr>
          <p:spPr>
            <a:xfrm>
              <a:off x="5574657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6" y="1433"/>
                  </a:cubicBezTo>
                  <a:cubicBezTo>
                    <a:pt x="1113" y="1433"/>
                    <a:pt x="1433" y="1112"/>
                    <a:pt x="1433" y="715"/>
                  </a:cubicBezTo>
                  <a:cubicBezTo>
                    <a:pt x="1433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20;p46">
              <a:extLst>
                <a:ext uri="{FF2B5EF4-FFF2-40B4-BE49-F238E27FC236}">
                  <a16:creationId xmlns:a16="http://schemas.microsoft.com/office/drawing/2014/main" id="{EFF11B39-A7C7-4D5E-91C7-5445317094B4}"/>
                </a:ext>
              </a:extLst>
            </p:cNvPr>
            <p:cNvSpPr/>
            <p:nvPr/>
          </p:nvSpPr>
          <p:spPr>
            <a:xfrm>
              <a:off x="5707970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5" y="12041"/>
                  </a:lnTo>
                  <a:cubicBezTo>
                    <a:pt x="15378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78" y="0"/>
                    <a:pt x="15275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21;p46">
              <a:extLst>
                <a:ext uri="{FF2B5EF4-FFF2-40B4-BE49-F238E27FC236}">
                  <a16:creationId xmlns:a16="http://schemas.microsoft.com/office/drawing/2014/main" id="{F404F592-C0AE-4B58-87CC-D3F696E002FF}"/>
                </a:ext>
              </a:extLst>
            </p:cNvPr>
            <p:cNvSpPr/>
            <p:nvPr/>
          </p:nvSpPr>
          <p:spPr>
            <a:xfrm>
              <a:off x="566965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22;p46">
              <a:extLst>
                <a:ext uri="{FF2B5EF4-FFF2-40B4-BE49-F238E27FC236}">
                  <a16:creationId xmlns:a16="http://schemas.microsoft.com/office/drawing/2014/main" id="{D0AAD6A1-5524-4DD5-8A57-8595A0DEE4B5}"/>
                </a:ext>
              </a:extLst>
            </p:cNvPr>
            <p:cNvSpPr/>
            <p:nvPr/>
          </p:nvSpPr>
          <p:spPr>
            <a:xfrm>
              <a:off x="5963950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23;p46">
              <a:extLst>
                <a:ext uri="{FF2B5EF4-FFF2-40B4-BE49-F238E27FC236}">
                  <a16:creationId xmlns:a16="http://schemas.microsoft.com/office/drawing/2014/main" id="{11A70819-1F49-4101-BB18-5D2A6AA377B5}"/>
                </a:ext>
              </a:extLst>
            </p:cNvPr>
            <p:cNvSpPr/>
            <p:nvPr/>
          </p:nvSpPr>
          <p:spPr>
            <a:xfrm>
              <a:off x="2753131" y="1329000"/>
              <a:ext cx="2674467" cy="1494014"/>
            </a:xfrm>
            <a:custGeom>
              <a:avLst/>
              <a:gdLst/>
              <a:ahLst/>
              <a:cxnLst/>
              <a:rect l="l" t="t" r="r" b="b"/>
              <a:pathLst>
                <a:path w="68832" h="38451" extrusionOk="0">
                  <a:moveTo>
                    <a:pt x="68681" y="152"/>
                  </a:moveTo>
                  <a:lnTo>
                    <a:pt x="68681" y="38300"/>
                  </a:lnTo>
                  <a:lnTo>
                    <a:pt x="151" y="38300"/>
                  </a:lnTo>
                  <a:lnTo>
                    <a:pt x="151" y="152"/>
                  </a:lnTo>
                  <a:close/>
                  <a:moveTo>
                    <a:pt x="0" y="1"/>
                  </a:moveTo>
                  <a:lnTo>
                    <a:pt x="0" y="38450"/>
                  </a:lnTo>
                  <a:lnTo>
                    <a:pt x="68831" y="38450"/>
                  </a:lnTo>
                  <a:lnTo>
                    <a:pt x="68831" y="1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24;p46">
              <a:extLst>
                <a:ext uri="{FF2B5EF4-FFF2-40B4-BE49-F238E27FC236}">
                  <a16:creationId xmlns:a16="http://schemas.microsoft.com/office/drawing/2014/main" id="{157B13FA-1EF6-4595-B559-0198B50FE856}"/>
                </a:ext>
              </a:extLst>
            </p:cNvPr>
            <p:cNvSpPr/>
            <p:nvPr/>
          </p:nvSpPr>
          <p:spPr>
            <a:xfrm>
              <a:off x="2828782" y="1400183"/>
              <a:ext cx="2523011" cy="1351688"/>
            </a:xfrm>
            <a:custGeom>
              <a:avLst/>
              <a:gdLst/>
              <a:ahLst/>
              <a:cxnLst/>
              <a:rect l="l" t="t" r="r" b="b"/>
              <a:pathLst>
                <a:path w="64934" h="34788" extrusionOk="0">
                  <a:moveTo>
                    <a:pt x="64796" y="141"/>
                  </a:moveTo>
                  <a:lnTo>
                    <a:pt x="64796" y="34647"/>
                  </a:lnTo>
                  <a:lnTo>
                    <a:pt x="141" y="34647"/>
                  </a:lnTo>
                  <a:lnTo>
                    <a:pt x="141" y="141"/>
                  </a:lnTo>
                  <a:close/>
                  <a:moveTo>
                    <a:pt x="1" y="0"/>
                  </a:moveTo>
                  <a:lnTo>
                    <a:pt x="1" y="34788"/>
                  </a:lnTo>
                  <a:lnTo>
                    <a:pt x="64933" y="34788"/>
                  </a:lnTo>
                  <a:lnTo>
                    <a:pt x="64933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25;p46">
              <a:extLst>
                <a:ext uri="{FF2B5EF4-FFF2-40B4-BE49-F238E27FC236}">
                  <a16:creationId xmlns:a16="http://schemas.microsoft.com/office/drawing/2014/main" id="{B76A3A75-BE14-4E2E-A029-6915D1971374}"/>
                </a:ext>
              </a:extLst>
            </p:cNvPr>
            <p:cNvSpPr/>
            <p:nvPr/>
          </p:nvSpPr>
          <p:spPr>
            <a:xfrm>
              <a:off x="5349451" y="2744740"/>
              <a:ext cx="77244" cy="77360"/>
            </a:xfrm>
            <a:custGeom>
              <a:avLst/>
              <a:gdLst/>
              <a:ahLst/>
              <a:cxnLst/>
              <a:rect l="l" t="t" r="r" b="b"/>
              <a:pathLst>
                <a:path w="1988" h="1991" extrusionOk="0">
                  <a:moveTo>
                    <a:pt x="104" y="0"/>
                  </a:moveTo>
                  <a:lnTo>
                    <a:pt x="0" y="107"/>
                  </a:lnTo>
                  <a:lnTo>
                    <a:pt x="1884" y="1991"/>
                  </a:lnTo>
                  <a:lnTo>
                    <a:pt x="1988" y="18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26;p46">
              <a:extLst>
                <a:ext uri="{FF2B5EF4-FFF2-40B4-BE49-F238E27FC236}">
                  <a16:creationId xmlns:a16="http://schemas.microsoft.com/office/drawing/2014/main" id="{4643B9F0-F72C-49E8-83CC-2762323C25FE}"/>
                </a:ext>
              </a:extLst>
            </p:cNvPr>
            <p:cNvSpPr/>
            <p:nvPr/>
          </p:nvSpPr>
          <p:spPr>
            <a:xfrm>
              <a:off x="5346032" y="1329933"/>
              <a:ext cx="80663" cy="80663"/>
            </a:xfrm>
            <a:custGeom>
              <a:avLst/>
              <a:gdLst/>
              <a:ahLst/>
              <a:cxnLst/>
              <a:rect l="l" t="t" r="r" b="b"/>
              <a:pathLst>
                <a:path w="2076" h="2076" extrusionOk="0">
                  <a:moveTo>
                    <a:pt x="1972" y="0"/>
                  </a:moveTo>
                  <a:lnTo>
                    <a:pt x="1" y="1969"/>
                  </a:lnTo>
                  <a:lnTo>
                    <a:pt x="108" y="2075"/>
                  </a:lnTo>
                  <a:lnTo>
                    <a:pt x="2076" y="10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27;p46">
              <a:extLst>
                <a:ext uri="{FF2B5EF4-FFF2-40B4-BE49-F238E27FC236}">
                  <a16:creationId xmlns:a16="http://schemas.microsoft.com/office/drawing/2014/main" id="{D5984964-9F74-4974-8214-016A8680D0F7}"/>
                </a:ext>
              </a:extLst>
            </p:cNvPr>
            <p:cNvSpPr/>
            <p:nvPr/>
          </p:nvSpPr>
          <p:spPr>
            <a:xfrm>
              <a:off x="2754024" y="1329816"/>
              <a:ext cx="79497" cy="75184"/>
            </a:xfrm>
            <a:custGeom>
              <a:avLst/>
              <a:gdLst/>
              <a:ahLst/>
              <a:cxnLst/>
              <a:rect l="l" t="t" r="r" b="b"/>
              <a:pathLst>
                <a:path w="2046" h="1935" extrusionOk="0">
                  <a:moveTo>
                    <a:pt x="101" y="0"/>
                  </a:moveTo>
                  <a:lnTo>
                    <a:pt x="1" y="111"/>
                  </a:lnTo>
                  <a:lnTo>
                    <a:pt x="1945" y="1935"/>
                  </a:lnTo>
                  <a:lnTo>
                    <a:pt x="2045" y="18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28;p46">
              <a:extLst>
                <a:ext uri="{FF2B5EF4-FFF2-40B4-BE49-F238E27FC236}">
                  <a16:creationId xmlns:a16="http://schemas.microsoft.com/office/drawing/2014/main" id="{BD4FBAEA-CAB4-404B-9843-5FED17027ED4}"/>
                </a:ext>
              </a:extLst>
            </p:cNvPr>
            <p:cNvSpPr/>
            <p:nvPr/>
          </p:nvSpPr>
          <p:spPr>
            <a:xfrm>
              <a:off x="2753908" y="2744740"/>
              <a:ext cx="77399" cy="77360"/>
            </a:xfrm>
            <a:custGeom>
              <a:avLst/>
              <a:gdLst/>
              <a:ahLst/>
              <a:cxnLst/>
              <a:rect l="l" t="t" r="r" b="b"/>
              <a:pathLst>
                <a:path w="1992" h="1991" extrusionOk="0">
                  <a:moveTo>
                    <a:pt x="1885" y="0"/>
                  </a:moveTo>
                  <a:lnTo>
                    <a:pt x="0" y="1884"/>
                  </a:lnTo>
                  <a:lnTo>
                    <a:pt x="108" y="1991"/>
                  </a:lnTo>
                  <a:lnTo>
                    <a:pt x="1992" y="107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29;p46">
              <a:extLst>
                <a:ext uri="{FF2B5EF4-FFF2-40B4-BE49-F238E27FC236}">
                  <a16:creationId xmlns:a16="http://schemas.microsoft.com/office/drawing/2014/main" id="{E3C24601-E17C-40C1-B896-02909A4E570C}"/>
                </a:ext>
              </a:extLst>
            </p:cNvPr>
            <p:cNvSpPr/>
            <p:nvPr/>
          </p:nvSpPr>
          <p:spPr>
            <a:xfrm>
              <a:off x="5270341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4562" y="1"/>
                  </a:moveTo>
                  <a:cubicBezTo>
                    <a:pt x="3359" y="4"/>
                    <a:pt x="2921" y="1126"/>
                    <a:pt x="2624" y="1561"/>
                  </a:cubicBezTo>
                  <a:cubicBezTo>
                    <a:pt x="2327" y="1999"/>
                    <a:pt x="239" y="9078"/>
                    <a:pt x="102" y="10240"/>
                  </a:cubicBezTo>
                  <a:cubicBezTo>
                    <a:pt x="1" y="11094"/>
                    <a:pt x="608" y="12077"/>
                    <a:pt x="1339" y="12077"/>
                  </a:cubicBezTo>
                  <a:cubicBezTo>
                    <a:pt x="1603" y="12077"/>
                    <a:pt x="1884" y="11948"/>
                    <a:pt x="2153" y="11637"/>
                  </a:cubicBezTo>
                  <a:cubicBezTo>
                    <a:pt x="3168" y="10471"/>
                    <a:pt x="5668" y="2068"/>
                    <a:pt x="5668" y="2068"/>
                  </a:cubicBezTo>
                  <a:cubicBezTo>
                    <a:pt x="5788" y="1672"/>
                    <a:pt x="5765" y="1"/>
                    <a:pt x="456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330;p46">
              <a:extLst>
                <a:ext uri="{FF2B5EF4-FFF2-40B4-BE49-F238E27FC236}">
                  <a16:creationId xmlns:a16="http://schemas.microsoft.com/office/drawing/2014/main" id="{EFD1C6ED-98A7-4D0B-946E-2BE624B5B97B}"/>
                </a:ext>
              </a:extLst>
            </p:cNvPr>
            <p:cNvSpPr/>
            <p:nvPr/>
          </p:nvSpPr>
          <p:spPr>
            <a:xfrm>
              <a:off x="5281027" y="1961723"/>
              <a:ext cx="256637" cy="468669"/>
            </a:xfrm>
            <a:custGeom>
              <a:avLst/>
              <a:gdLst/>
              <a:ahLst/>
              <a:cxnLst/>
              <a:rect l="l" t="t" r="r" b="b"/>
              <a:pathLst>
                <a:path w="6605" h="12062" extrusionOk="0">
                  <a:moveTo>
                    <a:pt x="4704" y="0"/>
                  </a:moveTo>
                  <a:cubicBezTo>
                    <a:pt x="3372" y="0"/>
                    <a:pt x="3034" y="921"/>
                    <a:pt x="2563" y="1805"/>
                  </a:cubicBezTo>
                  <a:cubicBezTo>
                    <a:pt x="2189" y="2513"/>
                    <a:pt x="879" y="7544"/>
                    <a:pt x="218" y="10139"/>
                  </a:cubicBezTo>
                  <a:cubicBezTo>
                    <a:pt x="1" y="10981"/>
                    <a:pt x="525" y="11834"/>
                    <a:pt x="1370" y="12024"/>
                  </a:cubicBezTo>
                  <a:cubicBezTo>
                    <a:pt x="1484" y="12049"/>
                    <a:pt x="1599" y="12062"/>
                    <a:pt x="1712" y="12062"/>
                  </a:cubicBezTo>
                  <a:cubicBezTo>
                    <a:pt x="2322" y="12062"/>
                    <a:pt x="2888" y="11700"/>
                    <a:pt x="3131" y="11118"/>
                  </a:cubicBezTo>
                  <a:cubicBezTo>
                    <a:pt x="4127" y="8760"/>
                    <a:pt x="6255" y="3615"/>
                    <a:pt x="6408" y="2499"/>
                  </a:cubicBezTo>
                  <a:cubicBezTo>
                    <a:pt x="6605" y="1039"/>
                    <a:pt x="5065" y="21"/>
                    <a:pt x="5065" y="21"/>
                  </a:cubicBezTo>
                  <a:cubicBezTo>
                    <a:pt x="4937" y="7"/>
                    <a:pt x="4817" y="0"/>
                    <a:pt x="4704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331;p46">
              <a:extLst>
                <a:ext uri="{FF2B5EF4-FFF2-40B4-BE49-F238E27FC236}">
                  <a16:creationId xmlns:a16="http://schemas.microsoft.com/office/drawing/2014/main" id="{B26DC935-1A54-4915-895E-D6824812D010}"/>
                </a:ext>
              </a:extLst>
            </p:cNvPr>
            <p:cNvSpPr/>
            <p:nvPr/>
          </p:nvSpPr>
          <p:spPr>
            <a:xfrm>
              <a:off x="5254916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2160" y="0"/>
                  </a:moveTo>
                  <a:cubicBezTo>
                    <a:pt x="1871" y="0"/>
                    <a:pt x="1546" y="151"/>
                    <a:pt x="1197" y="523"/>
                  </a:cubicBezTo>
                  <a:cubicBezTo>
                    <a:pt x="1" y="1792"/>
                    <a:pt x="252" y="10972"/>
                    <a:pt x="502" y="12165"/>
                  </a:cubicBezTo>
                  <a:cubicBezTo>
                    <a:pt x="625" y="12743"/>
                    <a:pt x="828" y="12953"/>
                    <a:pt x="1018" y="12953"/>
                  </a:cubicBezTo>
                  <a:cubicBezTo>
                    <a:pt x="1219" y="12953"/>
                    <a:pt x="1404" y="12718"/>
                    <a:pt x="1464" y="12436"/>
                  </a:cubicBezTo>
                  <a:cubicBezTo>
                    <a:pt x="1464" y="12436"/>
                    <a:pt x="3559" y="2771"/>
                    <a:pt x="3432" y="1665"/>
                  </a:cubicBezTo>
                  <a:cubicBezTo>
                    <a:pt x="3342" y="883"/>
                    <a:pt x="2858" y="0"/>
                    <a:pt x="21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332;p46">
              <a:extLst>
                <a:ext uri="{FF2B5EF4-FFF2-40B4-BE49-F238E27FC236}">
                  <a16:creationId xmlns:a16="http://schemas.microsoft.com/office/drawing/2014/main" id="{2C448931-8185-419D-9DEF-549109257584}"/>
                </a:ext>
              </a:extLst>
            </p:cNvPr>
            <p:cNvSpPr/>
            <p:nvPr/>
          </p:nvSpPr>
          <p:spPr>
            <a:xfrm>
              <a:off x="5263658" y="2779399"/>
              <a:ext cx="96438" cy="218637"/>
            </a:xfrm>
            <a:custGeom>
              <a:avLst/>
              <a:gdLst/>
              <a:ahLst/>
              <a:cxnLst/>
              <a:rect l="l" t="t" r="r" b="b"/>
              <a:pathLst>
                <a:path w="2482" h="5627" extrusionOk="0">
                  <a:moveTo>
                    <a:pt x="623" y="0"/>
                  </a:moveTo>
                  <a:cubicBezTo>
                    <a:pt x="589" y="0"/>
                    <a:pt x="555" y="8"/>
                    <a:pt x="521" y="24"/>
                  </a:cubicBezTo>
                  <a:cubicBezTo>
                    <a:pt x="0" y="268"/>
                    <a:pt x="110" y="2465"/>
                    <a:pt x="461" y="3361"/>
                  </a:cubicBezTo>
                  <a:cubicBezTo>
                    <a:pt x="808" y="4256"/>
                    <a:pt x="1576" y="5612"/>
                    <a:pt x="1851" y="5626"/>
                  </a:cubicBezTo>
                  <a:cubicBezTo>
                    <a:pt x="1852" y="5626"/>
                    <a:pt x="1854" y="5626"/>
                    <a:pt x="1856" y="5626"/>
                  </a:cubicBezTo>
                  <a:cubicBezTo>
                    <a:pt x="2118" y="5626"/>
                    <a:pt x="1543" y="4274"/>
                    <a:pt x="1386" y="3839"/>
                  </a:cubicBezTo>
                  <a:cubicBezTo>
                    <a:pt x="1232" y="3398"/>
                    <a:pt x="1333" y="2883"/>
                    <a:pt x="1333" y="2883"/>
                  </a:cubicBezTo>
                  <a:cubicBezTo>
                    <a:pt x="1340" y="2827"/>
                    <a:pt x="1376" y="2792"/>
                    <a:pt x="1429" y="2792"/>
                  </a:cubicBezTo>
                  <a:cubicBezTo>
                    <a:pt x="1492" y="2792"/>
                    <a:pt x="1579" y="2842"/>
                    <a:pt x="1670" y="2966"/>
                  </a:cubicBezTo>
                  <a:cubicBezTo>
                    <a:pt x="1839" y="3189"/>
                    <a:pt x="1893" y="4263"/>
                    <a:pt x="2183" y="4263"/>
                  </a:cubicBezTo>
                  <a:cubicBezTo>
                    <a:pt x="2185" y="4263"/>
                    <a:pt x="2186" y="4263"/>
                    <a:pt x="2188" y="4263"/>
                  </a:cubicBezTo>
                  <a:cubicBezTo>
                    <a:pt x="2482" y="4246"/>
                    <a:pt x="2178" y="2586"/>
                    <a:pt x="1854" y="2038"/>
                  </a:cubicBezTo>
                  <a:cubicBezTo>
                    <a:pt x="1551" y="1526"/>
                    <a:pt x="1103" y="0"/>
                    <a:pt x="62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333;p46">
              <a:extLst>
                <a:ext uri="{FF2B5EF4-FFF2-40B4-BE49-F238E27FC236}">
                  <a16:creationId xmlns:a16="http://schemas.microsoft.com/office/drawing/2014/main" id="{C42154E2-D64E-4497-B6E5-2C88A7A0713A}"/>
                </a:ext>
              </a:extLst>
            </p:cNvPr>
            <p:cNvSpPr/>
            <p:nvPr/>
          </p:nvSpPr>
          <p:spPr>
            <a:xfrm>
              <a:off x="5249981" y="2307188"/>
              <a:ext cx="159577" cy="391620"/>
            </a:xfrm>
            <a:custGeom>
              <a:avLst/>
              <a:gdLst/>
              <a:ahLst/>
              <a:cxnLst/>
              <a:rect l="l" t="t" r="r" b="b"/>
              <a:pathLst>
                <a:path w="4107" h="10079" extrusionOk="0">
                  <a:moveTo>
                    <a:pt x="2365" y="0"/>
                  </a:moveTo>
                  <a:cubicBezTo>
                    <a:pt x="2168" y="0"/>
                    <a:pt x="1981" y="57"/>
                    <a:pt x="1825" y="166"/>
                  </a:cubicBezTo>
                  <a:cubicBezTo>
                    <a:pt x="1046" y="711"/>
                    <a:pt x="633" y="2207"/>
                    <a:pt x="633" y="2207"/>
                  </a:cubicBezTo>
                  <a:cubicBezTo>
                    <a:pt x="1" y="4082"/>
                    <a:pt x="144" y="7910"/>
                    <a:pt x="292" y="10079"/>
                  </a:cubicBezTo>
                  <a:lnTo>
                    <a:pt x="3031" y="9958"/>
                  </a:lnTo>
                  <a:cubicBezTo>
                    <a:pt x="3228" y="8068"/>
                    <a:pt x="3563" y="4950"/>
                    <a:pt x="3809" y="3126"/>
                  </a:cubicBezTo>
                  <a:cubicBezTo>
                    <a:pt x="4107" y="922"/>
                    <a:pt x="3157" y="0"/>
                    <a:pt x="2365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334;p46">
              <a:extLst>
                <a:ext uri="{FF2B5EF4-FFF2-40B4-BE49-F238E27FC236}">
                  <a16:creationId xmlns:a16="http://schemas.microsoft.com/office/drawing/2014/main" id="{27DF00E6-DB54-4F15-8DCC-8CD6D8CC4FBD}"/>
                </a:ext>
              </a:extLst>
            </p:cNvPr>
            <p:cNvSpPr/>
            <p:nvPr/>
          </p:nvSpPr>
          <p:spPr>
            <a:xfrm>
              <a:off x="5261288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2740" y="0"/>
                  </a:moveTo>
                  <a:lnTo>
                    <a:pt x="1" y="121"/>
                  </a:lnTo>
                  <a:cubicBezTo>
                    <a:pt x="64" y="1076"/>
                    <a:pt x="131" y="1707"/>
                    <a:pt x="131" y="1707"/>
                  </a:cubicBezTo>
                  <a:lnTo>
                    <a:pt x="2573" y="1604"/>
                  </a:lnTo>
                  <a:cubicBezTo>
                    <a:pt x="2573" y="1604"/>
                    <a:pt x="2640" y="959"/>
                    <a:pt x="2740" y="0"/>
                  </a:cubicBez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335;p46">
              <a:extLst>
                <a:ext uri="{FF2B5EF4-FFF2-40B4-BE49-F238E27FC236}">
                  <a16:creationId xmlns:a16="http://schemas.microsoft.com/office/drawing/2014/main" id="{9A9C4C6E-3D8D-4CA8-AA74-A823074578AD}"/>
                </a:ext>
              </a:extLst>
            </p:cNvPr>
            <p:cNvSpPr/>
            <p:nvPr/>
          </p:nvSpPr>
          <p:spPr>
            <a:xfrm>
              <a:off x="5351899" y="2489847"/>
              <a:ext cx="285118" cy="685169"/>
            </a:xfrm>
            <a:custGeom>
              <a:avLst/>
              <a:gdLst/>
              <a:ahLst/>
              <a:cxnLst/>
              <a:rect l="l" t="t" r="r" b="b"/>
              <a:pathLst>
                <a:path w="7338" h="17634" extrusionOk="0">
                  <a:moveTo>
                    <a:pt x="4922" y="1"/>
                  </a:moveTo>
                  <a:cubicBezTo>
                    <a:pt x="3944" y="1"/>
                    <a:pt x="3123" y="839"/>
                    <a:pt x="2640" y="1435"/>
                  </a:cubicBezTo>
                  <a:cubicBezTo>
                    <a:pt x="1814" y="2454"/>
                    <a:pt x="228" y="11778"/>
                    <a:pt x="110" y="13863"/>
                  </a:cubicBezTo>
                  <a:cubicBezTo>
                    <a:pt x="1" y="15832"/>
                    <a:pt x="283" y="17634"/>
                    <a:pt x="1488" y="17634"/>
                  </a:cubicBezTo>
                  <a:cubicBezTo>
                    <a:pt x="1559" y="17634"/>
                    <a:pt x="1633" y="17627"/>
                    <a:pt x="1711" y="17615"/>
                  </a:cubicBezTo>
                  <a:cubicBezTo>
                    <a:pt x="3101" y="17384"/>
                    <a:pt x="3565" y="13863"/>
                    <a:pt x="5450" y="9276"/>
                  </a:cubicBezTo>
                  <a:cubicBezTo>
                    <a:pt x="7337" y="4690"/>
                    <a:pt x="7177" y="1646"/>
                    <a:pt x="7177" y="1646"/>
                  </a:cubicBezTo>
                  <a:cubicBezTo>
                    <a:pt x="6388" y="421"/>
                    <a:pt x="5616" y="1"/>
                    <a:pt x="492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336;p46">
              <a:extLst>
                <a:ext uri="{FF2B5EF4-FFF2-40B4-BE49-F238E27FC236}">
                  <a16:creationId xmlns:a16="http://schemas.microsoft.com/office/drawing/2014/main" id="{E49B57BD-C30D-448F-9E23-E47727DA98C1}"/>
                </a:ext>
              </a:extLst>
            </p:cNvPr>
            <p:cNvSpPr/>
            <p:nvPr/>
          </p:nvSpPr>
          <p:spPr>
            <a:xfrm>
              <a:off x="5305039" y="2514287"/>
              <a:ext cx="346353" cy="821472"/>
            </a:xfrm>
            <a:custGeom>
              <a:avLst/>
              <a:gdLst/>
              <a:ahLst/>
              <a:cxnLst/>
              <a:rect l="l" t="t" r="r" b="b"/>
              <a:pathLst>
                <a:path w="8914" h="21142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3"/>
                  </a:cubicBezTo>
                  <a:cubicBezTo>
                    <a:pt x="3241" y="1424"/>
                    <a:pt x="422" y="12680"/>
                    <a:pt x="425" y="15152"/>
                  </a:cubicBezTo>
                  <a:cubicBezTo>
                    <a:pt x="428" y="17624"/>
                    <a:pt x="1" y="20513"/>
                    <a:pt x="2473" y="21075"/>
                  </a:cubicBezTo>
                  <a:cubicBezTo>
                    <a:pt x="2674" y="21120"/>
                    <a:pt x="2866" y="21141"/>
                    <a:pt x="3047" y="21141"/>
                  </a:cubicBezTo>
                  <a:cubicBezTo>
                    <a:pt x="5100" y="21141"/>
                    <a:pt x="5915" y="18420"/>
                    <a:pt x="5786" y="16876"/>
                  </a:cubicBezTo>
                  <a:cubicBezTo>
                    <a:pt x="5646" y="15198"/>
                    <a:pt x="6114" y="14356"/>
                    <a:pt x="7514" y="10408"/>
                  </a:cubicBezTo>
                  <a:cubicBezTo>
                    <a:pt x="8913" y="6462"/>
                    <a:pt x="8196" y="2269"/>
                    <a:pt x="8196" y="2269"/>
                  </a:cubicBezTo>
                  <a:cubicBezTo>
                    <a:pt x="7487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337;p46">
              <a:extLst>
                <a:ext uri="{FF2B5EF4-FFF2-40B4-BE49-F238E27FC236}">
                  <a16:creationId xmlns:a16="http://schemas.microsoft.com/office/drawing/2014/main" id="{00CA3095-F6D0-4123-B13D-A56BBCA849AF}"/>
                </a:ext>
              </a:extLst>
            </p:cNvPr>
            <p:cNvSpPr/>
            <p:nvPr/>
          </p:nvSpPr>
          <p:spPr>
            <a:xfrm>
              <a:off x="5343817" y="3058614"/>
              <a:ext cx="236860" cy="962671"/>
            </a:xfrm>
            <a:custGeom>
              <a:avLst/>
              <a:gdLst/>
              <a:ahLst/>
              <a:cxnLst/>
              <a:rect l="l" t="t" r="r" b="b"/>
              <a:pathLst>
                <a:path w="6096" h="24776" extrusionOk="0">
                  <a:moveTo>
                    <a:pt x="1524" y="0"/>
                  </a:moveTo>
                  <a:cubicBezTo>
                    <a:pt x="737" y="0"/>
                    <a:pt x="1" y="660"/>
                    <a:pt x="72" y="1487"/>
                  </a:cubicBezTo>
                  <a:cubicBezTo>
                    <a:pt x="195" y="2936"/>
                    <a:pt x="3977" y="22858"/>
                    <a:pt x="4311" y="24091"/>
                  </a:cubicBezTo>
                  <a:cubicBezTo>
                    <a:pt x="4447" y="24594"/>
                    <a:pt x="4649" y="24776"/>
                    <a:pt x="4853" y="24776"/>
                  </a:cubicBezTo>
                  <a:cubicBezTo>
                    <a:pt x="5149" y="24776"/>
                    <a:pt x="5448" y="24389"/>
                    <a:pt x="5547" y="24044"/>
                  </a:cubicBezTo>
                  <a:cubicBezTo>
                    <a:pt x="5905" y="22811"/>
                    <a:pt x="6095" y="12368"/>
                    <a:pt x="5180" y="8382"/>
                  </a:cubicBezTo>
                  <a:cubicBezTo>
                    <a:pt x="4267" y="4396"/>
                    <a:pt x="3065" y="1320"/>
                    <a:pt x="3065" y="1320"/>
                  </a:cubicBezTo>
                  <a:cubicBezTo>
                    <a:pt x="2734" y="371"/>
                    <a:pt x="2115" y="0"/>
                    <a:pt x="152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338;p46">
              <a:extLst>
                <a:ext uri="{FF2B5EF4-FFF2-40B4-BE49-F238E27FC236}">
                  <a16:creationId xmlns:a16="http://schemas.microsoft.com/office/drawing/2014/main" id="{54103E1E-F87D-48D2-A761-946E1585443E}"/>
                </a:ext>
              </a:extLst>
            </p:cNvPr>
            <p:cNvSpPr/>
            <p:nvPr/>
          </p:nvSpPr>
          <p:spPr>
            <a:xfrm>
              <a:off x="5312616" y="3047657"/>
              <a:ext cx="298912" cy="805658"/>
            </a:xfrm>
            <a:custGeom>
              <a:avLst/>
              <a:gdLst/>
              <a:ahLst/>
              <a:cxnLst/>
              <a:rect l="l" t="t" r="r" b="b"/>
              <a:pathLst>
                <a:path w="7693" h="20735" extrusionOk="0">
                  <a:moveTo>
                    <a:pt x="2607" y="0"/>
                  </a:moveTo>
                  <a:cubicBezTo>
                    <a:pt x="1115" y="0"/>
                    <a:pt x="1" y="1200"/>
                    <a:pt x="203" y="3008"/>
                  </a:cubicBezTo>
                  <a:cubicBezTo>
                    <a:pt x="203" y="3008"/>
                    <a:pt x="316" y="9259"/>
                    <a:pt x="597" y="11871"/>
                  </a:cubicBezTo>
                  <a:cubicBezTo>
                    <a:pt x="878" y="14484"/>
                    <a:pt x="1903" y="20734"/>
                    <a:pt x="1903" y="20734"/>
                  </a:cubicBezTo>
                  <a:lnTo>
                    <a:pt x="7693" y="20734"/>
                  </a:lnTo>
                  <a:cubicBezTo>
                    <a:pt x="7693" y="20734"/>
                    <a:pt x="5919" y="7582"/>
                    <a:pt x="5919" y="6880"/>
                  </a:cubicBezTo>
                  <a:cubicBezTo>
                    <a:pt x="5919" y="6182"/>
                    <a:pt x="5568" y="2591"/>
                    <a:pt x="5568" y="2591"/>
                  </a:cubicBezTo>
                  <a:cubicBezTo>
                    <a:pt x="5568" y="2591"/>
                    <a:pt x="5732" y="957"/>
                    <a:pt x="3724" y="212"/>
                  </a:cubicBezTo>
                  <a:cubicBezTo>
                    <a:pt x="3339" y="68"/>
                    <a:pt x="2962" y="0"/>
                    <a:pt x="2607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339;p46">
              <a:extLst>
                <a:ext uri="{FF2B5EF4-FFF2-40B4-BE49-F238E27FC236}">
                  <a16:creationId xmlns:a16="http://schemas.microsoft.com/office/drawing/2014/main" id="{53EDB30E-13A7-459E-BBE2-4B97959027A6}"/>
                </a:ext>
              </a:extLst>
            </p:cNvPr>
            <p:cNvSpPr/>
            <p:nvPr/>
          </p:nvSpPr>
          <p:spPr>
            <a:xfrm>
              <a:off x="5373075" y="3759568"/>
              <a:ext cx="226136" cy="2914"/>
            </a:xfrm>
            <a:custGeom>
              <a:avLst/>
              <a:gdLst/>
              <a:ahLst/>
              <a:cxnLst/>
              <a:rect l="l" t="t" r="r" b="b"/>
              <a:pathLst>
                <a:path w="5820" h="75" extrusionOk="0">
                  <a:moveTo>
                    <a:pt x="0" y="1"/>
                  </a:moveTo>
                  <a:lnTo>
                    <a:pt x="0" y="70"/>
                  </a:lnTo>
                  <a:cubicBezTo>
                    <a:pt x="151" y="70"/>
                    <a:pt x="2569" y="74"/>
                    <a:pt x="4243" y="74"/>
                  </a:cubicBezTo>
                  <a:cubicBezTo>
                    <a:pt x="5108" y="74"/>
                    <a:pt x="5776" y="74"/>
                    <a:pt x="5819" y="70"/>
                  </a:cubicBezTo>
                  <a:lnTo>
                    <a:pt x="5816" y="1"/>
                  </a:lnTo>
                  <a:cubicBezTo>
                    <a:pt x="5774" y="3"/>
                    <a:pt x="5120" y="3"/>
                    <a:pt x="4265" y="3"/>
                  </a:cubicBezTo>
                  <a:cubicBezTo>
                    <a:pt x="2554" y="3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340;p46">
              <a:extLst>
                <a:ext uri="{FF2B5EF4-FFF2-40B4-BE49-F238E27FC236}">
                  <a16:creationId xmlns:a16="http://schemas.microsoft.com/office/drawing/2014/main" id="{F6DBF947-0D90-4409-B2D2-17558E40B556}"/>
                </a:ext>
              </a:extLst>
            </p:cNvPr>
            <p:cNvSpPr/>
            <p:nvPr/>
          </p:nvSpPr>
          <p:spPr>
            <a:xfrm>
              <a:off x="5223404" y="4050868"/>
              <a:ext cx="350239" cy="44800"/>
            </a:xfrm>
            <a:custGeom>
              <a:avLst/>
              <a:gdLst/>
              <a:ahLst/>
              <a:cxnLst/>
              <a:rect l="l" t="t" r="r" b="b"/>
              <a:pathLst>
                <a:path w="9014" h="1153" extrusionOk="0">
                  <a:moveTo>
                    <a:pt x="214" y="0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341;p46">
              <a:extLst>
                <a:ext uri="{FF2B5EF4-FFF2-40B4-BE49-F238E27FC236}">
                  <a16:creationId xmlns:a16="http://schemas.microsoft.com/office/drawing/2014/main" id="{15D42CF4-28A4-49DB-ABBE-8AAC164E47BA}"/>
                </a:ext>
              </a:extLst>
            </p:cNvPr>
            <p:cNvSpPr/>
            <p:nvPr/>
          </p:nvSpPr>
          <p:spPr>
            <a:xfrm>
              <a:off x="5231719" y="3888724"/>
              <a:ext cx="341924" cy="162181"/>
            </a:xfrm>
            <a:custGeom>
              <a:avLst/>
              <a:gdLst/>
              <a:ahLst/>
              <a:cxnLst/>
              <a:rect l="l" t="t" r="r" b="b"/>
              <a:pathLst>
                <a:path w="8800" h="4174" extrusionOk="0">
                  <a:moveTo>
                    <a:pt x="6585" y="1"/>
                  </a:moveTo>
                  <a:cubicBezTo>
                    <a:pt x="6585" y="1"/>
                    <a:pt x="6839" y="2419"/>
                    <a:pt x="5015" y="2596"/>
                  </a:cubicBezTo>
                  <a:cubicBezTo>
                    <a:pt x="3187" y="2770"/>
                    <a:pt x="201" y="3014"/>
                    <a:pt x="10" y="4110"/>
                  </a:cubicBezTo>
                  <a:cubicBezTo>
                    <a:pt x="7" y="4133"/>
                    <a:pt x="3" y="4153"/>
                    <a:pt x="0" y="4173"/>
                  </a:cubicBezTo>
                  <a:lnTo>
                    <a:pt x="8800" y="4173"/>
                  </a:lnTo>
                  <a:lnTo>
                    <a:pt x="8800" y="1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342;p46">
              <a:extLst>
                <a:ext uri="{FF2B5EF4-FFF2-40B4-BE49-F238E27FC236}">
                  <a16:creationId xmlns:a16="http://schemas.microsoft.com/office/drawing/2014/main" id="{C303B119-FCE0-4F12-AC70-6E3598661FEC}"/>
                </a:ext>
              </a:extLst>
            </p:cNvPr>
            <p:cNvSpPr/>
            <p:nvPr/>
          </p:nvSpPr>
          <p:spPr>
            <a:xfrm>
              <a:off x="5258024" y="4014538"/>
              <a:ext cx="156586" cy="36912"/>
            </a:xfrm>
            <a:custGeom>
              <a:avLst/>
              <a:gdLst/>
              <a:ahLst/>
              <a:cxnLst/>
              <a:rect l="l" t="t" r="r" b="b"/>
              <a:pathLst>
                <a:path w="4030" h="950" extrusionOk="0">
                  <a:moveTo>
                    <a:pt x="1450" y="1"/>
                  </a:moveTo>
                  <a:cubicBezTo>
                    <a:pt x="687" y="1"/>
                    <a:pt x="12" y="23"/>
                    <a:pt x="1" y="23"/>
                  </a:cubicBezTo>
                  <a:lnTo>
                    <a:pt x="5" y="80"/>
                  </a:lnTo>
                  <a:cubicBezTo>
                    <a:pt x="13" y="80"/>
                    <a:pt x="686" y="56"/>
                    <a:pt x="1447" y="56"/>
                  </a:cubicBezTo>
                  <a:cubicBezTo>
                    <a:pt x="1828" y="56"/>
                    <a:pt x="2230" y="62"/>
                    <a:pt x="2583" y="80"/>
                  </a:cubicBezTo>
                  <a:cubicBezTo>
                    <a:pt x="3623" y="134"/>
                    <a:pt x="3974" y="939"/>
                    <a:pt x="3977" y="949"/>
                  </a:cubicBezTo>
                  <a:lnTo>
                    <a:pt x="4030" y="925"/>
                  </a:lnTo>
                  <a:cubicBezTo>
                    <a:pt x="4027" y="919"/>
                    <a:pt x="3666" y="77"/>
                    <a:pt x="2587" y="23"/>
                  </a:cubicBezTo>
                  <a:cubicBezTo>
                    <a:pt x="2234" y="6"/>
                    <a:pt x="1831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343;p46">
              <a:extLst>
                <a:ext uri="{FF2B5EF4-FFF2-40B4-BE49-F238E27FC236}">
                  <a16:creationId xmlns:a16="http://schemas.microsoft.com/office/drawing/2014/main" id="{14D1B34A-27BE-4987-98F4-E3BD92874E39}"/>
                </a:ext>
              </a:extLst>
            </p:cNvPr>
            <p:cNvSpPr/>
            <p:nvPr/>
          </p:nvSpPr>
          <p:spPr>
            <a:xfrm>
              <a:off x="5413019" y="3888724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1"/>
                  </a:moveTo>
                  <a:cubicBezTo>
                    <a:pt x="2984" y="24"/>
                    <a:pt x="3001" y="2443"/>
                    <a:pt x="2122" y="2753"/>
                  </a:cubicBezTo>
                  <a:cubicBezTo>
                    <a:pt x="1896" y="2834"/>
                    <a:pt x="1650" y="2864"/>
                    <a:pt x="1409" y="2864"/>
                  </a:cubicBezTo>
                  <a:cubicBezTo>
                    <a:pt x="701" y="2864"/>
                    <a:pt x="32" y="2605"/>
                    <a:pt x="25" y="2599"/>
                  </a:cubicBezTo>
                  <a:lnTo>
                    <a:pt x="1" y="2656"/>
                  </a:lnTo>
                  <a:cubicBezTo>
                    <a:pt x="11" y="2660"/>
                    <a:pt x="693" y="2920"/>
                    <a:pt x="1414" y="2920"/>
                  </a:cubicBezTo>
                  <a:cubicBezTo>
                    <a:pt x="1658" y="2920"/>
                    <a:pt x="1909" y="2891"/>
                    <a:pt x="2139" y="2810"/>
                  </a:cubicBezTo>
                  <a:cubicBezTo>
                    <a:pt x="3058" y="2483"/>
                    <a:pt x="3041" y="101"/>
                    <a:pt x="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344;p46">
              <a:extLst>
                <a:ext uri="{FF2B5EF4-FFF2-40B4-BE49-F238E27FC236}">
                  <a16:creationId xmlns:a16="http://schemas.microsoft.com/office/drawing/2014/main" id="{46ED73D8-D8B4-4C78-8F6A-30ADC7EAE2EC}"/>
                </a:ext>
              </a:extLst>
            </p:cNvPr>
            <p:cNvSpPr/>
            <p:nvPr/>
          </p:nvSpPr>
          <p:spPr>
            <a:xfrm>
              <a:off x="5484318" y="3900147"/>
              <a:ext cx="46354" cy="31706"/>
            </a:xfrm>
            <a:custGeom>
              <a:avLst/>
              <a:gdLst/>
              <a:ahLst/>
              <a:cxnLst/>
              <a:rect l="l" t="t" r="r" b="b"/>
              <a:pathLst>
                <a:path w="1193" h="816" extrusionOk="0">
                  <a:moveTo>
                    <a:pt x="1163" y="0"/>
                  </a:moveTo>
                  <a:lnTo>
                    <a:pt x="0" y="769"/>
                  </a:lnTo>
                  <a:lnTo>
                    <a:pt x="34" y="816"/>
                  </a:lnTo>
                  <a:lnTo>
                    <a:pt x="1193" y="4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345;p46">
              <a:extLst>
                <a:ext uri="{FF2B5EF4-FFF2-40B4-BE49-F238E27FC236}">
                  <a16:creationId xmlns:a16="http://schemas.microsoft.com/office/drawing/2014/main" id="{7B0A3D90-39B9-4D42-8B4C-81D618FB1C71}"/>
                </a:ext>
              </a:extLst>
            </p:cNvPr>
            <p:cNvSpPr/>
            <p:nvPr/>
          </p:nvSpPr>
          <p:spPr>
            <a:xfrm>
              <a:off x="5487194" y="3908346"/>
              <a:ext cx="40642" cy="23624"/>
            </a:xfrm>
            <a:custGeom>
              <a:avLst/>
              <a:gdLst/>
              <a:ahLst/>
              <a:cxnLst/>
              <a:rect l="l" t="t" r="r" b="b"/>
              <a:pathLst>
                <a:path w="1046" h="608" extrusionOk="0">
                  <a:moveTo>
                    <a:pt x="26" y="0"/>
                  </a:moveTo>
                  <a:lnTo>
                    <a:pt x="0" y="54"/>
                  </a:lnTo>
                  <a:lnTo>
                    <a:pt x="1015" y="608"/>
                  </a:lnTo>
                  <a:lnTo>
                    <a:pt x="1046" y="55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346;p46">
              <a:extLst>
                <a:ext uri="{FF2B5EF4-FFF2-40B4-BE49-F238E27FC236}">
                  <a16:creationId xmlns:a16="http://schemas.microsoft.com/office/drawing/2014/main" id="{450D7A24-1348-4CBA-9199-12823EACB815}"/>
                </a:ext>
              </a:extLst>
            </p:cNvPr>
            <p:cNvSpPr/>
            <p:nvPr/>
          </p:nvSpPr>
          <p:spPr>
            <a:xfrm>
              <a:off x="5471457" y="3943898"/>
              <a:ext cx="53931" cy="20787"/>
            </a:xfrm>
            <a:custGeom>
              <a:avLst/>
              <a:gdLst/>
              <a:ahLst/>
              <a:cxnLst/>
              <a:rect l="l" t="t" r="r" b="b"/>
              <a:pathLst>
                <a:path w="1388" h="535" extrusionOk="0">
                  <a:moveTo>
                    <a:pt x="1367" y="1"/>
                  </a:moveTo>
                  <a:lnTo>
                    <a:pt x="0" y="482"/>
                  </a:lnTo>
                  <a:lnTo>
                    <a:pt x="17" y="535"/>
                  </a:lnTo>
                  <a:lnTo>
                    <a:pt x="1387" y="54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347;p46">
              <a:extLst>
                <a:ext uri="{FF2B5EF4-FFF2-40B4-BE49-F238E27FC236}">
                  <a16:creationId xmlns:a16="http://schemas.microsoft.com/office/drawing/2014/main" id="{EE3BD6DE-43B0-41F6-A995-667562AF0E92}"/>
                </a:ext>
              </a:extLst>
            </p:cNvPr>
            <p:cNvSpPr/>
            <p:nvPr/>
          </p:nvSpPr>
          <p:spPr>
            <a:xfrm>
              <a:off x="5480433" y="3944054"/>
              <a:ext cx="38311" cy="26732"/>
            </a:xfrm>
            <a:custGeom>
              <a:avLst/>
              <a:gdLst/>
              <a:ahLst/>
              <a:cxnLst/>
              <a:rect l="l" t="t" r="r" b="b"/>
              <a:pathLst>
                <a:path w="986" h="688" extrusionOk="0">
                  <a:moveTo>
                    <a:pt x="34" y="0"/>
                  </a:moveTo>
                  <a:lnTo>
                    <a:pt x="0" y="47"/>
                  </a:lnTo>
                  <a:lnTo>
                    <a:pt x="952" y="688"/>
                  </a:lnTo>
                  <a:lnTo>
                    <a:pt x="985" y="64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348;p46">
              <a:extLst>
                <a:ext uri="{FF2B5EF4-FFF2-40B4-BE49-F238E27FC236}">
                  <a16:creationId xmlns:a16="http://schemas.microsoft.com/office/drawing/2014/main" id="{B7CEA769-DF1A-4401-8319-F2C59A6C4D83}"/>
                </a:ext>
              </a:extLst>
            </p:cNvPr>
            <p:cNvSpPr/>
            <p:nvPr/>
          </p:nvSpPr>
          <p:spPr>
            <a:xfrm>
              <a:off x="5381623" y="1940741"/>
              <a:ext cx="408405" cy="451573"/>
            </a:xfrm>
            <a:custGeom>
              <a:avLst/>
              <a:gdLst/>
              <a:ahLst/>
              <a:cxnLst/>
              <a:rect l="l" t="t" r="r" b="b"/>
              <a:pathLst>
                <a:path w="10511" h="11622" extrusionOk="0">
                  <a:moveTo>
                    <a:pt x="3120" y="0"/>
                  </a:moveTo>
                  <a:cubicBezTo>
                    <a:pt x="2402" y="0"/>
                    <a:pt x="1584" y="55"/>
                    <a:pt x="1303" y="283"/>
                  </a:cubicBezTo>
                  <a:cubicBezTo>
                    <a:pt x="769" y="724"/>
                    <a:pt x="1" y="3216"/>
                    <a:pt x="1097" y="5642"/>
                  </a:cubicBezTo>
                  <a:cubicBezTo>
                    <a:pt x="2192" y="8070"/>
                    <a:pt x="2784" y="9931"/>
                    <a:pt x="2840" y="10703"/>
                  </a:cubicBezTo>
                  <a:cubicBezTo>
                    <a:pt x="2897" y="11472"/>
                    <a:pt x="3027" y="11621"/>
                    <a:pt x="3027" y="11621"/>
                  </a:cubicBezTo>
                  <a:lnTo>
                    <a:pt x="7781" y="11415"/>
                  </a:lnTo>
                  <a:cubicBezTo>
                    <a:pt x="7781" y="11415"/>
                    <a:pt x="8396" y="7770"/>
                    <a:pt x="8763" y="6981"/>
                  </a:cubicBezTo>
                  <a:cubicBezTo>
                    <a:pt x="9131" y="6189"/>
                    <a:pt x="10307" y="3968"/>
                    <a:pt x="10407" y="2758"/>
                  </a:cubicBezTo>
                  <a:cubicBezTo>
                    <a:pt x="10510" y="1546"/>
                    <a:pt x="10040" y="533"/>
                    <a:pt x="9171" y="416"/>
                  </a:cubicBezTo>
                  <a:cubicBezTo>
                    <a:pt x="8302" y="300"/>
                    <a:pt x="5770" y="26"/>
                    <a:pt x="5770" y="26"/>
                  </a:cubicBezTo>
                  <a:lnTo>
                    <a:pt x="4350" y="46"/>
                  </a:lnTo>
                  <a:cubicBezTo>
                    <a:pt x="4350" y="46"/>
                    <a:pt x="3777" y="0"/>
                    <a:pt x="312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349;p46">
              <a:extLst>
                <a:ext uri="{FF2B5EF4-FFF2-40B4-BE49-F238E27FC236}">
                  <a16:creationId xmlns:a16="http://schemas.microsoft.com/office/drawing/2014/main" id="{7C589EB3-4EF3-4DA5-8597-63093D7591FD}"/>
                </a:ext>
              </a:extLst>
            </p:cNvPr>
            <p:cNvSpPr/>
            <p:nvPr/>
          </p:nvSpPr>
          <p:spPr>
            <a:xfrm>
              <a:off x="5401984" y="2077901"/>
              <a:ext cx="91309" cy="278746"/>
            </a:xfrm>
            <a:custGeom>
              <a:avLst/>
              <a:gdLst/>
              <a:ahLst/>
              <a:cxnLst/>
              <a:rect l="l" t="t" r="r" b="b"/>
              <a:pathLst>
                <a:path w="2350" h="7174" extrusionOk="0">
                  <a:moveTo>
                    <a:pt x="1" y="1"/>
                  </a:moveTo>
                  <a:cubicBezTo>
                    <a:pt x="1" y="10"/>
                    <a:pt x="11" y="1163"/>
                    <a:pt x="653" y="2372"/>
                  </a:cubicBezTo>
                  <a:cubicBezTo>
                    <a:pt x="1287" y="3569"/>
                    <a:pt x="2236" y="6255"/>
                    <a:pt x="2283" y="7173"/>
                  </a:cubicBezTo>
                  <a:lnTo>
                    <a:pt x="2349" y="7169"/>
                  </a:lnTo>
                  <a:cubicBezTo>
                    <a:pt x="2306" y="6244"/>
                    <a:pt x="1351" y="3545"/>
                    <a:pt x="713" y="2339"/>
                  </a:cubicBezTo>
                  <a:cubicBezTo>
                    <a:pt x="78" y="1146"/>
                    <a:pt x="71" y="10"/>
                    <a:pt x="7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350;p46">
              <a:extLst>
                <a:ext uri="{FF2B5EF4-FFF2-40B4-BE49-F238E27FC236}">
                  <a16:creationId xmlns:a16="http://schemas.microsoft.com/office/drawing/2014/main" id="{755947CD-3D58-486E-8E82-26E1885D5ABF}"/>
                </a:ext>
              </a:extLst>
            </p:cNvPr>
            <p:cNvSpPr/>
            <p:nvPr/>
          </p:nvSpPr>
          <p:spPr>
            <a:xfrm>
              <a:off x="5578038" y="1945754"/>
              <a:ext cx="74096" cy="50395"/>
            </a:xfrm>
            <a:custGeom>
              <a:avLst/>
              <a:gdLst/>
              <a:ahLst/>
              <a:cxnLst/>
              <a:rect l="l" t="t" r="r" b="b"/>
              <a:pathLst>
                <a:path w="1907" h="1297" extrusionOk="0">
                  <a:moveTo>
                    <a:pt x="1574" y="0"/>
                  </a:moveTo>
                  <a:cubicBezTo>
                    <a:pt x="1574" y="0"/>
                    <a:pt x="1711" y="535"/>
                    <a:pt x="959" y="679"/>
                  </a:cubicBezTo>
                  <a:cubicBezTo>
                    <a:pt x="619" y="744"/>
                    <a:pt x="390" y="761"/>
                    <a:pt x="241" y="761"/>
                  </a:cubicBezTo>
                  <a:cubicBezTo>
                    <a:pt x="62" y="761"/>
                    <a:pt x="0" y="736"/>
                    <a:pt x="0" y="736"/>
                  </a:cubicBezTo>
                  <a:lnTo>
                    <a:pt x="0" y="736"/>
                  </a:lnTo>
                  <a:cubicBezTo>
                    <a:pt x="0" y="736"/>
                    <a:pt x="34" y="1290"/>
                    <a:pt x="925" y="1297"/>
                  </a:cubicBezTo>
                  <a:cubicBezTo>
                    <a:pt x="928" y="1297"/>
                    <a:pt x="931" y="1297"/>
                    <a:pt x="934" y="1297"/>
                  </a:cubicBezTo>
                  <a:cubicBezTo>
                    <a:pt x="1821" y="1297"/>
                    <a:pt x="1906" y="326"/>
                    <a:pt x="1574" y="0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351;p46">
              <a:extLst>
                <a:ext uri="{FF2B5EF4-FFF2-40B4-BE49-F238E27FC236}">
                  <a16:creationId xmlns:a16="http://schemas.microsoft.com/office/drawing/2014/main" id="{CF18D895-E87F-4ED0-880A-390AF2E4D926}"/>
                </a:ext>
              </a:extLst>
            </p:cNvPr>
            <p:cNvSpPr/>
            <p:nvPr/>
          </p:nvSpPr>
          <p:spPr>
            <a:xfrm>
              <a:off x="5515053" y="1929007"/>
              <a:ext cx="73980" cy="58166"/>
            </a:xfrm>
            <a:custGeom>
              <a:avLst/>
              <a:gdLst/>
              <a:ahLst/>
              <a:cxnLst/>
              <a:rect l="l" t="t" r="r" b="b"/>
              <a:pathLst>
                <a:path w="1904" h="1497" extrusionOk="0">
                  <a:moveTo>
                    <a:pt x="1892" y="1244"/>
                  </a:moveTo>
                  <a:cubicBezTo>
                    <a:pt x="1892" y="1244"/>
                    <a:pt x="1883" y="1259"/>
                    <a:pt x="1864" y="1283"/>
                  </a:cubicBezTo>
                  <a:lnTo>
                    <a:pt x="1864" y="1283"/>
                  </a:lnTo>
                  <a:cubicBezTo>
                    <a:pt x="1904" y="1280"/>
                    <a:pt x="1892" y="1244"/>
                    <a:pt x="1892" y="1244"/>
                  </a:cubicBezTo>
                  <a:close/>
                  <a:moveTo>
                    <a:pt x="1107" y="1"/>
                  </a:moveTo>
                  <a:lnTo>
                    <a:pt x="1107" y="1"/>
                  </a:lnTo>
                  <a:cubicBezTo>
                    <a:pt x="666" y="154"/>
                    <a:pt x="1" y="979"/>
                    <a:pt x="813" y="1353"/>
                  </a:cubicBezTo>
                  <a:cubicBezTo>
                    <a:pt x="1039" y="1459"/>
                    <a:pt x="1224" y="1497"/>
                    <a:pt x="1371" y="1497"/>
                  </a:cubicBezTo>
                  <a:cubicBezTo>
                    <a:pt x="1657" y="1497"/>
                    <a:pt x="1807" y="1354"/>
                    <a:pt x="1864" y="1283"/>
                  </a:cubicBezTo>
                  <a:lnTo>
                    <a:pt x="1864" y="1283"/>
                  </a:lnTo>
                  <a:cubicBezTo>
                    <a:pt x="1863" y="1283"/>
                    <a:pt x="1861" y="1283"/>
                    <a:pt x="1859" y="1283"/>
                  </a:cubicBezTo>
                  <a:cubicBezTo>
                    <a:pt x="1805" y="1283"/>
                    <a:pt x="1669" y="1227"/>
                    <a:pt x="1334" y="983"/>
                  </a:cubicBezTo>
                  <a:cubicBezTo>
                    <a:pt x="716" y="532"/>
                    <a:pt x="1107" y="1"/>
                    <a:pt x="1107" y="1"/>
                  </a:cubicBezTo>
                  <a:close/>
                </a:path>
              </a:pathLst>
            </a:custGeom>
            <a:solidFill>
              <a:srgbClr val="4168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352;p46">
              <a:extLst>
                <a:ext uri="{FF2B5EF4-FFF2-40B4-BE49-F238E27FC236}">
                  <a16:creationId xmlns:a16="http://schemas.microsoft.com/office/drawing/2014/main" id="{272FAE41-4AA3-4FB8-9247-DF36C3434111}"/>
                </a:ext>
              </a:extLst>
            </p:cNvPr>
            <p:cNvSpPr/>
            <p:nvPr/>
          </p:nvSpPr>
          <p:spPr>
            <a:xfrm>
              <a:off x="5547925" y="1758470"/>
              <a:ext cx="93874" cy="218521"/>
            </a:xfrm>
            <a:custGeom>
              <a:avLst/>
              <a:gdLst/>
              <a:ahLst/>
              <a:cxnLst/>
              <a:rect l="l" t="t" r="r" b="b"/>
              <a:pathLst>
                <a:path w="2416" h="5624" extrusionOk="0">
                  <a:moveTo>
                    <a:pt x="1629" y="1"/>
                  </a:moveTo>
                  <a:cubicBezTo>
                    <a:pt x="814" y="1"/>
                    <a:pt x="622" y="1022"/>
                    <a:pt x="622" y="1022"/>
                  </a:cubicBezTo>
                  <a:lnTo>
                    <a:pt x="1" y="5201"/>
                  </a:lnTo>
                  <a:cubicBezTo>
                    <a:pt x="1" y="5201"/>
                    <a:pt x="505" y="5592"/>
                    <a:pt x="1206" y="5622"/>
                  </a:cubicBezTo>
                  <a:cubicBezTo>
                    <a:pt x="1235" y="5623"/>
                    <a:pt x="1262" y="5624"/>
                    <a:pt x="1289" y="5624"/>
                  </a:cubicBezTo>
                  <a:cubicBezTo>
                    <a:pt x="2115" y="5624"/>
                    <a:pt x="2416" y="5098"/>
                    <a:pt x="2416" y="5098"/>
                  </a:cubicBezTo>
                  <a:lnTo>
                    <a:pt x="2008" y="66"/>
                  </a:lnTo>
                  <a:cubicBezTo>
                    <a:pt x="1869" y="21"/>
                    <a:pt x="1743" y="1"/>
                    <a:pt x="162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353;p46">
              <a:extLst>
                <a:ext uri="{FF2B5EF4-FFF2-40B4-BE49-F238E27FC236}">
                  <a16:creationId xmlns:a16="http://schemas.microsoft.com/office/drawing/2014/main" id="{335378D7-4ECA-4FE1-98DF-FCBB6BC14F14}"/>
                </a:ext>
              </a:extLst>
            </p:cNvPr>
            <p:cNvSpPr/>
            <p:nvPr/>
          </p:nvSpPr>
          <p:spPr>
            <a:xfrm>
              <a:off x="5566847" y="1754895"/>
              <a:ext cx="55330" cy="78604"/>
            </a:xfrm>
            <a:custGeom>
              <a:avLst/>
              <a:gdLst/>
              <a:ahLst/>
              <a:cxnLst/>
              <a:rect l="l" t="t" r="r" b="b"/>
              <a:pathLst>
                <a:path w="1424" h="2023" extrusionOk="0">
                  <a:moveTo>
                    <a:pt x="911" y="0"/>
                  </a:moveTo>
                  <a:cubicBezTo>
                    <a:pt x="897" y="0"/>
                    <a:pt x="882" y="1"/>
                    <a:pt x="866" y="1"/>
                  </a:cubicBezTo>
                  <a:cubicBezTo>
                    <a:pt x="308" y="25"/>
                    <a:pt x="138" y="903"/>
                    <a:pt x="138" y="903"/>
                  </a:cubicBezTo>
                  <a:lnTo>
                    <a:pt x="1" y="2023"/>
                  </a:lnTo>
                  <a:cubicBezTo>
                    <a:pt x="519" y="1949"/>
                    <a:pt x="1361" y="385"/>
                    <a:pt x="1361" y="385"/>
                  </a:cubicBezTo>
                  <a:cubicBezTo>
                    <a:pt x="1361" y="385"/>
                    <a:pt x="1424" y="0"/>
                    <a:pt x="9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354;p46">
              <a:extLst>
                <a:ext uri="{FF2B5EF4-FFF2-40B4-BE49-F238E27FC236}">
                  <a16:creationId xmlns:a16="http://schemas.microsoft.com/office/drawing/2014/main" id="{68857388-A7AE-4AA3-BD44-A8C36E8D043D}"/>
                </a:ext>
              </a:extLst>
            </p:cNvPr>
            <p:cNvSpPr/>
            <p:nvPr/>
          </p:nvSpPr>
          <p:spPr>
            <a:xfrm>
              <a:off x="5481715" y="1624146"/>
              <a:ext cx="173216" cy="181297"/>
            </a:xfrm>
            <a:custGeom>
              <a:avLst/>
              <a:gdLst/>
              <a:ahLst/>
              <a:cxnLst/>
              <a:rect l="l" t="t" r="r" b="b"/>
              <a:pathLst>
                <a:path w="4458" h="4666" extrusionOk="0">
                  <a:moveTo>
                    <a:pt x="2295" y="1"/>
                  </a:moveTo>
                  <a:cubicBezTo>
                    <a:pt x="1992" y="1"/>
                    <a:pt x="1665" y="40"/>
                    <a:pt x="1344" y="99"/>
                  </a:cubicBezTo>
                  <a:cubicBezTo>
                    <a:pt x="237" y="303"/>
                    <a:pt x="274" y="2167"/>
                    <a:pt x="137" y="3009"/>
                  </a:cubicBezTo>
                  <a:cubicBezTo>
                    <a:pt x="1" y="3851"/>
                    <a:pt x="27" y="4439"/>
                    <a:pt x="468" y="4612"/>
                  </a:cubicBezTo>
                  <a:cubicBezTo>
                    <a:pt x="566" y="4651"/>
                    <a:pt x="711" y="4666"/>
                    <a:pt x="878" y="4666"/>
                  </a:cubicBezTo>
                  <a:cubicBezTo>
                    <a:pt x="1468" y="4666"/>
                    <a:pt x="2326" y="4479"/>
                    <a:pt x="2326" y="4479"/>
                  </a:cubicBezTo>
                  <a:cubicBezTo>
                    <a:pt x="3308" y="4235"/>
                    <a:pt x="3712" y="3523"/>
                    <a:pt x="3712" y="3523"/>
                  </a:cubicBezTo>
                  <a:cubicBezTo>
                    <a:pt x="3712" y="3523"/>
                    <a:pt x="3805" y="3630"/>
                    <a:pt x="3960" y="3630"/>
                  </a:cubicBezTo>
                  <a:cubicBezTo>
                    <a:pt x="4023" y="3630"/>
                    <a:pt x="4096" y="3613"/>
                    <a:pt x="4176" y="3564"/>
                  </a:cubicBezTo>
                  <a:cubicBezTo>
                    <a:pt x="4457" y="3393"/>
                    <a:pt x="4447" y="2578"/>
                    <a:pt x="4186" y="2398"/>
                  </a:cubicBezTo>
                  <a:cubicBezTo>
                    <a:pt x="4122" y="2353"/>
                    <a:pt x="4063" y="2337"/>
                    <a:pt x="4010" y="2337"/>
                  </a:cubicBezTo>
                  <a:cubicBezTo>
                    <a:pt x="3848" y="2337"/>
                    <a:pt x="3745" y="2495"/>
                    <a:pt x="3745" y="2495"/>
                  </a:cubicBezTo>
                  <a:cubicBezTo>
                    <a:pt x="3745" y="2495"/>
                    <a:pt x="3742" y="1997"/>
                    <a:pt x="3679" y="964"/>
                  </a:cubicBezTo>
                  <a:cubicBezTo>
                    <a:pt x="3636" y="232"/>
                    <a:pt x="3035" y="1"/>
                    <a:pt x="2295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355;p46">
              <a:extLst>
                <a:ext uri="{FF2B5EF4-FFF2-40B4-BE49-F238E27FC236}">
                  <a16:creationId xmlns:a16="http://schemas.microsoft.com/office/drawing/2014/main" id="{3188A395-DA60-4CF7-868E-53491112D579}"/>
                </a:ext>
              </a:extLst>
            </p:cNvPr>
            <p:cNvSpPr/>
            <p:nvPr/>
          </p:nvSpPr>
          <p:spPr>
            <a:xfrm>
              <a:off x="5556628" y="1693853"/>
              <a:ext cx="35747" cy="19622"/>
            </a:xfrm>
            <a:custGeom>
              <a:avLst/>
              <a:gdLst/>
              <a:ahLst/>
              <a:cxnLst/>
              <a:rect l="l" t="t" r="r" b="b"/>
              <a:pathLst>
                <a:path w="920" h="505" extrusionOk="0">
                  <a:moveTo>
                    <a:pt x="479" y="0"/>
                  </a:moveTo>
                  <a:cubicBezTo>
                    <a:pt x="120" y="0"/>
                    <a:pt x="0" y="450"/>
                    <a:pt x="0" y="450"/>
                  </a:cubicBezTo>
                  <a:cubicBezTo>
                    <a:pt x="110" y="490"/>
                    <a:pt x="221" y="505"/>
                    <a:pt x="325" y="505"/>
                  </a:cubicBezTo>
                  <a:cubicBezTo>
                    <a:pt x="647" y="505"/>
                    <a:pt x="909" y="360"/>
                    <a:pt x="909" y="360"/>
                  </a:cubicBezTo>
                  <a:cubicBezTo>
                    <a:pt x="909" y="360"/>
                    <a:pt x="919" y="42"/>
                    <a:pt x="525" y="2"/>
                  </a:cubicBezTo>
                  <a:cubicBezTo>
                    <a:pt x="509" y="1"/>
                    <a:pt x="494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356;p46">
              <a:extLst>
                <a:ext uri="{FF2B5EF4-FFF2-40B4-BE49-F238E27FC236}">
                  <a16:creationId xmlns:a16="http://schemas.microsoft.com/office/drawing/2014/main" id="{3CF8FF81-D19D-4F41-A852-208A2FD53D7C}"/>
                </a:ext>
              </a:extLst>
            </p:cNvPr>
            <p:cNvSpPr/>
            <p:nvPr/>
          </p:nvSpPr>
          <p:spPr>
            <a:xfrm>
              <a:off x="5501454" y="1686354"/>
              <a:ext cx="24828" cy="22419"/>
            </a:xfrm>
            <a:custGeom>
              <a:avLst/>
              <a:gdLst/>
              <a:ahLst/>
              <a:cxnLst/>
              <a:rect l="l" t="t" r="r" b="b"/>
              <a:pathLst>
                <a:path w="639" h="577" extrusionOk="0">
                  <a:moveTo>
                    <a:pt x="226" y="1"/>
                  </a:moveTo>
                  <a:cubicBezTo>
                    <a:pt x="25" y="1"/>
                    <a:pt x="0" y="276"/>
                    <a:pt x="0" y="276"/>
                  </a:cubicBezTo>
                  <a:cubicBezTo>
                    <a:pt x="67" y="496"/>
                    <a:pt x="511" y="576"/>
                    <a:pt x="511" y="576"/>
                  </a:cubicBezTo>
                  <a:cubicBezTo>
                    <a:pt x="511" y="576"/>
                    <a:pt x="638" y="145"/>
                    <a:pt x="338" y="25"/>
                  </a:cubicBezTo>
                  <a:cubicBezTo>
                    <a:pt x="295" y="8"/>
                    <a:pt x="258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357;p46">
              <a:extLst>
                <a:ext uri="{FF2B5EF4-FFF2-40B4-BE49-F238E27FC236}">
                  <a16:creationId xmlns:a16="http://schemas.microsoft.com/office/drawing/2014/main" id="{56326BE1-60F1-4E35-BCEF-913A1E123FD9}"/>
                </a:ext>
              </a:extLst>
            </p:cNvPr>
            <p:cNvSpPr/>
            <p:nvPr/>
          </p:nvSpPr>
          <p:spPr>
            <a:xfrm>
              <a:off x="5556628" y="1692299"/>
              <a:ext cx="36485" cy="19039"/>
            </a:xfrm>
            <a:custGeom>
              <a:avLst/>
              <a:gdLst/>
              <a:ahLst/>
              <a:cxnLst/>
              <a:rect l="l" t="t" r="r" b="b"/>
              <a:pathLst>
                <a:path w="939" h="490" extrusionOk="0">
                  <a:moveTo>
                    <a:pt x="502" y="1"/>
                  </a:moveTo>
                  <a:cubicBezTo>
                    <a:pt x="480" y="1"/>
                    <a:pt x="458" y="2"/>
                    <a:pt x="434" y="6"/>
                  </a:cubicBezTo>
                  <a:cubicBezTo>
                    <a:pt x="97" y="49"/>
                    <a:pt x="0" y="490"/>
                    <a:pt x="0" y="490"/>
                  </a:cubicBezTo>
                  <a:cubicBezTo>
                    <a:pt x="0" y="490"/>
                    <a:pt x="169" y="64"/>
                    <a:pt x="476" y="64"/>
                  </a:cubicBezTo>
                  <a:cubicBezTo>
                    <a:pt x="487" y="64"/>
                    <a:pt x="497" y="65"/>
                    <a:pt x="508" y="66"/>
                  </a:cubicBezTo>
                  <a:cubicBezTo>
                    <a:pt x="839" y="99"/>
                    <a:pt x="909" y="400"/>
                    <a:pt x="909" y="400"/>
                  </a:cubicBezTo>
                  <a:lnTo>
                    <a:pt x="925" y="403"/>
                  </a:lnTo>
                  <a:cubicBezTo>
                    <a:pt x="938" y="273"/>
                    <a:pt x="794" y="1"/>
                    <a:pt x="50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358;p46">
              <a:extLst>
                <a:ext uri="{FF2B5EF4-FFF2-40B4-BE49-F238E27FC236}">
                  <a16:creationId xmlns:a16="http://schemas.microsoft.com/office/drawing/2014/main" id="{20B80A56-8909-46C8-9C43-718C05898868}"/>
                </a:ext>
              </a:extLst>
            </p:cNvPr>
            <p:cNvSpPr/>
            <p:nvPr/>
          </p:nvSpPr>
          <p:spPr>
            <a:xfrm>
              <a:off x="5501454" y="1684994"/>
              <a:ext cx="23624" cy="23779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241" y="0"/>
                  </a:moveTo>
                  <a:cubicBezTo>
                    <a:pt x="27" y="0"/>
                    <a:pt x="0" y="311"/>
                    <a:pt x="0" y="311"/>
                  </a:cubicBezTo>
                  <a:cubicBezTo>
                    <a:pt x="0" y="311"/>
                    <a:pt x="78" y="45"/>
                    <a:pt x="234" y="45"/>
                  </a:cubicBezTo>
                  <a:cubicBezTo>
                    <a:pt x="271" y="45"/>
                    <a:pt x="314" y="60"/>
                    <a:pt x="361" y="100"/>
                  </a:cubicBezTo>
                  <a:cubicBezTo>
                    <a:pt x="598" y="300"/>
                    <a:pt x="511" y="611"/>
                    <a:pt x="511" y="611"/>
                  </a:cubicBezTo>
                  <a:cubicBezTo>
                    <a:pt x="582" y="451"/>
                    <a:pt x="608" y="103"/>
                    <a:pt x="321" y="13"/>
                  </a:cubicBezTo>
                  <a:cubicBezTo>
                    <a:pt x="292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359;p46">
              <a:extLst>
                <a:ext uri="{FF2B5EF4-FFF2-40B4-BE49-F238E27FC236}">
                  <a16:creationId xmlns:a16="http://schemas.microsoft.com/office/drawing/2014/main" id="{28B6734E-86D1-40A4-928A-7E78239BA661}"/>
                </a:ext>
              </a:extLst>
            </p:cNvPr>
            <p:cNvSpPr/>
            <p:nvPr/>
          </p:nvSpPr>
          <p:spPr>
            <a:xfrm>
              <a:off x="5567236" y="1694281"/>
              <a:ext cx="11618" cy="15581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169" y="0"/>
                  </a:moveTo>
                  <a:cubicBezTo>
                    <a:pt x="101" y="0"/>
                    <a:pt x="37" y="78"/>
                    <a:pt x="21" y="181"/>
                  </a:cubicBezTo>
                  <a:cubicBezTo>
                    <a:pt x="1" y="292"/>
                    <a:pt x="48" y="389"/>
                    <a:pt x="121" y="399"/>
                  </a:cubicBezTo>
                  <a:cubicBezTo>
                    <a:pt x="126" y="400"/>
                    <a:pt x="131" y="400"/>
                    <a:pt x="137" y="400"/>
                  </a:cubicBezTo>
                  <a:cubicBezTo>
                    <a:pt x="202" y="400"/>
                    <a:pt x="266" y="324"/>
                    <a:pt x="281" y="222"/>
                  </a:cubicBezTo>
                  <a:cubicBezTo>
                    <a:pt x="298" y="112"/>
                    <a:pt x="255" y="11"/>
                    <a:pt x="181" y="1"/>
                  </a:cubicBezTo>
                  <a:cubicBezTo>
                    <a:pt x="177" y="0"/>
                    <a:pt x="173" y="0"/>
                    <a:pt x="16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360;p46">
              <a:extLst>
                <a:ext uri="{FF2B5EF4-FFF2-40B4-BE49-F238E27FC236}">
                  <a16:creationId xmlns:a16="http://schemas.microsoft.com/office/drawing/2014/main" id="{50D39BC9-A05F-4C55-AC81-5B74140BE02E}"/>
                </a:ext>
              </a:extLst>
            </p:cNvPr>
            <p:cNvSpPr/>
            <p:nvPr/>
          </p:nvSpPr>
          <p:spPr>
            <a:xfrm>
              <a:off x="5508564" y="1688452"/>
              <a:ext cx="11618" cy="15659"/>
            </a:xfrm>
            <a:custGeom>
              <a:avLst/>
              <a:gdLst/>
              <a:ahLst/>
              <a:cxnLst/>
              <a:rect l="l" t="t" r="r" b="b"/>
              <a:pathLst>
                <a:path w="299" h="403" extrusionOk="0">
                  <a:moveTo>
                    <a:pt x="166" y="0"/>
                  </a:moveTo>
                  <a:cubicBezTo>
                    <a:pt x="99" y="0"/>
                    <a:pt x="34" y="77"/>
                    <a:pt x="18" y="181"/>
                  </a:cubicBezTo>
                  <a:cubicBezTo>
                    <a:pt x="1" y="291"/>
                    <a:pt x="44" y="392"/>
                    <a:pt x="118" y="402"/>
                  </a:cubicBezTo>
                  <a:cubicBezTo>
                    <a:pt x="122" y="403"/>
                    <a:pt x="126" y="403"/>
                    <a:pt x="130" y="403"/>
                  </a:cubicBezTo>
                  <a:cubicBezTo>
                    <a:pt x="199" y="403"/>
                    <a:pt x="262" y="325"/>
                    <a:pt x="278" y="222"/>
                  </a:cubicBezTo>
                  <a:cubicBezTo>
                    <a:pt x="298" y="111"/>
                    <a:pt x="252" y="14"/>
                    <a:pt x="178" y="1"/>
                  </a:cubicBezTo>
                  <a:cubicBezTo>
                    <a:pt x="174" y="0"/>
                    <a:pt x="170" y="0"/>
                    <a:pt x="16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361;p46">
              <a:extLst>
                <a:ext uri="{FF2B5EF4-FFF2-40B4-BE49-F238E27FC236}">
                  <a16:creationId xmlns:a16="http://schemas.microsoft.com/office/drawing/2014/main" id="{6FE9A37F-349A-4680-9186-B8C52F628C05}"/>
                </a:ext>
              </a:extLst>
            </p:cNvPr>
            <p:cNvSpPr/>
            <p:nvPr/>
          </p:nvSpPr>
          <p:spPr>
            <a:xfrm>
              <a:off x="5519249" y="1701197"/>
              <a:ext cx="22070" cy="39943"/>
            </a:xfrm>
            <a:custGeom>
              <a:avLst/>
              <a:gdLst/>
              <a:ahLst/>
              <a:cxnLst/>
              <a:rect l="l" t="t" r="r" b="b"/>
              <a:pathLst>
                <a:path w="568" h="1028" extrusionOk="0">
                  <a:moveTo>
                    <a:pt x="511" y="0"/>
                  </a:moveTo>
                  <a:lnTo>
                    <a:pt x="511" y="0"/>
                  </a:lnTo>
                  <a:cubicBezTo>
                    <a:pt x="481" y="14"/>
                    <a:pt x="468" y="484"/>
                    <a:pt x="431" y="552"/>
                  </a:cubicBezTo>
                  <a:cubicBezTo>
                    <a:pt x="394" y="615"/>
                    <a:pt x="6" y="628"/>
                    <a:pt x="3" y="638"/>
                  </a:cubicBezTo>
                  <a:cubicBezTo>
                    <a:pt x="0" y="648"/>
                    <a:pt x="367" y="1016"/>
                    <a:pt x="411" y="1026"/>
                  </a:cubicBezTo>
                  <a:cubicBezTo>
                    <a:pt x="416" y="1027"/>
                    <a:pt x="421" y="1028"/>
                    <a:pt x="424" y="1028"/>
                  </a:cubicBezTo>
                  <a:cubicBezTo>
                    <a:pt x="452" y="1028"/>
                    <a:pt x="447" y="999"/>
                    <a:pt x="447" y="999"/>
                  </a:cubicBezTo>
                  <a:lnTo>
                    <a:pt x="77" y="655"/>
                  </a:lnTo>
                  <a:lnTo>
                    <a:pt x="77" y="655"/>
                  </a:lnTo>
                  <a:cubicBezTo>
                    <a:pt x="77" y="655"/>
                    <a:pt x="104" y="657"/>
                    <a:pt x="144" y="657"/>
                  </a:cubicBezTo>
                  <a:cubicBezTo>
                    <a:pt x="227" y="657"/>
                    <a:pt x="366" y="651"/>
                    <a:pt x="447" y="615"/>
                  </a:cubicBezTo>
                  <a:cubicBezTo>
                    <a:pt x="568" y="565"/>
                    <a:pt x="511" y="0"/>
                    <a:pt x="511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362;p46">
              <a:extLst>
                <a:ext uri="{FF2B5EF4-FFF2-40B4-BE49-F238E27FC236}">
                  <a16:creationId xmlns:a16="http://schemas.microsoft.com/office/drawing/2014/main" id="{F906EB2F-E03F-4E3E-BE22-A4559EB3DC89}"/>
                </a:ext>
              </a:extLst>
            </p:cNvPr>
            <p:cNvSpPr/>
            <p:nvPr/>
          </p:nvSpPr>
          <p:spPr>
            <a:xfrm>
              <a:off x="5516879" y="1751826"/>
              <a:ext cx="35241" cy="10025"/>
            </a:xfrm>
            <a:custGeom>
              <a:avLst/>
              <a:gdLst/>
              <a:ahLst/>
              <a:cxnLst/>
              <a:rect l="l" t="t" r="r" b="b"/>
              <a:pathLst>
                <a:path w="907" h="258" extrusionOk="0">
                  <a:moveTo>
                    <a:pt x="368" y="0"/>
                  </a:moveTo>
                  <a:cubicBezTo>
                    <a:pt x="262" y="0"/>
                    <a:pt x="139" y="10"/>
                    <a:pt x="1" y="34"/>
                  </a:cubicBezTo>
                  <a:cubicBezTo>
                    <a:pt x="1" y="34"/>
                    <a:pt x="113" y="257"/>
                    <a:pt x="428" y="257"/>
                  </a:cubicBezTo>
                  <a:cubicBezTo>
                    <a:pt x="448" y="257"/>
                    <a:pt x="469" y="256"/>
                    <a:pt x="492" y="254"/>
                  </a:cubicBezTo>
                  <a:cubicBezTo>
                    <a:pt x="852" y="224"/>
                    <a:pt x="906" y="111"/>
                    <a:pt x="906" y="111"/>
                  </a:cubicBezTo>
                  <a:cubicBezTo>
                    <a:pt x="906" y="111"/>
                    <a:pt x="732" y="0"/>
                    <a:pt x="36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363;p46">
              <a:extLst>
                <a:ext uri="{FF2B5EF4-FFF2-40B4-BE49-F238E27FC236}">
                  <a16:creationId xmlns:a16="http://schemas.microsoft.com/office/drawing/2014/main" id="{7BA6E124-EF48-4382-9F53-9D0C19D39DB7}"/>
                </a:ext>
              </a:extLst>
            </p:cNvPr>
            <p:cNvSpPr/>
            <p:nvPr/>
          </p:nvSpPr>
          <p:spPr>
            <a:xfrm>
              <a:off x="5519716" y="1756722"/>
              <a:ext cx="32522" cy="11268"/>
            </a:xfrm>
            <a:custGeom>
              <a:avLst/>
              <a:gdLst/>
              <a:ahLst/>
              <a:cxnLst/>
              <a:rect l="l" t="t" r="r" b="b"/>
              <a:pathLst>
                <a:path w="837" h="290" extrusionOk="0">
                  <a:moveTo>
                    <a:pt x="1" y="1"/>
                  </a:moveTo>
                  <a:cubicBezTo>
                    <a:pt x="1" y="1"/>
                    <a:pt x="8" y="245"/>
                    <a:pt x="358" y="285"/>
                  </a:cubicBezTo>
                  <a:cubicBezTo>
                    <a:pt x="381" y="288"/>
                    <a:pt x="403" y="289"/>
                    <a:pt x="423" y="289"/>
                  </a:cubicBezTo>
                  <a:cubicBezTo>
                    <a:pt x="728" y="289"/>
                    <a:pt x="836" y="31"/>
                    <a:pt x="836" y="31"/>
                  </a:cubicBezTo>
                  <a:lnTo>
                    <a:pt x="836" y="31"/>
                  </a:lnTo>
                  <a:cubicBezTo>
                    <a:pt x="836" y="31"/>
                    <a:pt x="662" y="158"/>
                    <a:pt x="444" y="158"/>
                  </a:cubicBezTo>
                  <a:cubicBezTo>
                    <a:pt x="438" y="158"/>
                    <a:pt x="432" y="158"/>
                    <a:pt x="426" y="158"/>
                  </a:cubicBezTo>
                  <a:cubicBezTo>
                    <a:pt x="195" y="1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364;p46">
              <a:extLst>
                <a:ext uri="{FF2B5EF4-FFF2-40B4-BE49-F238E27FC236}">
                  <a16:creationId xmlns:a16="http://schemas.microsoft.com/office/drawing/2014/main" id="{13898979-DBE5-416B-B79C-E6708746245A}"/>
                </a:ext>
              </a:extLst>
            </p:cNvPr>
            <p:cNvSpPr/>
            <p:nvPr/>
          </p:nvSpPr>
          <p:spPr>
            <a:xfrm>
              <a:off x="5510274" y="1746231"/>
              <a:ext cx="51561" cy="16669"/>
            </a:xfrm>
            <a:custGeom>
              <a:avLst/>
              <a:gdLst/>
              <a:ahLst/>
              <a:cxnLst/>
              <a:rect l="l" t="t" r="r" b="b"/>
              <a:pathLst>
                <a:path w="1327" h="42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20" y="428"/>
                    <a:pt x="644" y="428"/>
                  </a:cubicBezTo>
                  <a:cubicBezTo>
                    <a:pt x="653" y="428"/>
                    <a:pt x="661" y="428"/>
                    <a:pt x="669" y="428"/>
                  </a:cubicBezTo>
                  <a:cubicBezTo>
                    <a:pt x="1106" y="411"/>
                    <a:pt x="1317" y="84"/>
                    <a:pt x="1326" y="34"/>
                  </a:cubicBezTo>
                  <a:lnTo>
                    <a:pt x="1326" y="34"/>
                  </a:lnTo>
                  <a:cubicBezTo>
                    <a:pt x="1326" y="34"/>
                    <a:pt x="1061" y="382"/>
                    <a:pt x="669" y="382"/>
                  </a:cubicBezTo>
                  <a:cubicBezTo>
                    <a:pt x="666" y="382"/>
                    <a:pt x="662" y="382"/>
                    <a:pt x="658" y="381"/>
                  </a:cubicBezTo>
                  <a:cubicBezTo>
                    <a:pt x="261" y="37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365;p46">
              <a:extLst>
                <a:ext uri="{FF2B5EF4-FFF2-40B4-BE49-F238E27FC236}">
                  <a16:creationId xmlns:a16="http://schemas.microsoft.com/office/drawing/2014/main" id="{04844001-3AC4-4DC0-BD20-A9AA2828C15B}"/>
                </a:ext>
              </a:extLst>
            </p:cNvPr>
            <p:cNvSpPr/>
            <p:nvPr/>
          </p:nvSpPr>
          <p:spPr>
            <a:xfrm>
              <a:off x="5494460" y="1621155"/>
              <a:ext cx="232897" cy="127833"/>
            </a:xfrm>
            <a:custGeom>
              <a:avLst/>
              <a:gdLst/>
              <a:ahLst/>
              <a:cxnLst/>
              <a:rect l="l" t="t" r="r" b="b"/>
              <a:pathLst>
                <a:path w="5994" h="3290" extrusionOk="0">
                  <a:moveTo>
                    <a:pt x="1989" y="0"/>
                  </a:moveTo>
                  <a:cubicBezTo>
                    <a:pt x="436" y="0"/>
                    <a:pt x="1" y="537"/>
                    <a:pt x="410" y="881"/>
                  </a:cubicBezTo>
                  <a:cubicBezTo>
                    <a:pt x="845" y="1249"/>
                    <a:pt x="3140" y="1786"/>
                    <a:pt x="3140" y="1786"/>
                  </a:cubicBezTo>
                  <a:cubicBezTo>
                    <a:pt x="3140" y="1786"/>
                    <a:pt x="2479" y="2264"/>
                    <a:pt x="2823" y="2498"/>
                  </a:cubicBezTo>
                  <a:cubicBezTo>
                    <a:pt x="3012" y="2629"/>
                    <a:pt x="3167" y="2658"/>
                    <a:pt x="3268" y="2658"/>
                  </a:cubicBezTo>
                  <a:cubicBezTo>
                    <a:pt x="3350" y="2658"/>
                    <a:pt x="3397" y="2638"/>
                    <a:pt x="3397" y="2638"/>
                  </a:cubicBezTo>
                  <a:cubicBezTo>
                    <a:pt x="3397" y="2638"/>
                    <a:pt x="3507" y="2438"/>
                    <a:pt x="3689" y="2438"/>
                  </a:cubicBezTo>
                  <a:cubicBezTo>
                    <a:pt x="3720" y="2438"/>
                    <a:pt x="3753" y="2444"/>
                    <a:pt x="3788" y="2458"/>
                  </a:cubicBezTo>
                  <a:cubicBezTo>
                    <a:pt x="4029" y="2548"/>
                    <a:pt x="4095" y="3109"/>
                    <a:pt x="4035" y="3289"/>
                  </a:cubicBezTo>
                  <a:cubicBezTo>
                    <a:pt x="4035" y="3289"/>
                    <a:pt x="5993" y="1519"/>
                    <a:pt x="4857" y="774"/>
                  </a:cubicBezTo>
                  <a:cubicBezTo>
                    <a:pt x="4857" y="774"/>
                    <a:pt x="4069" y="76"/>
                    <a:pt x="2279" y="6"/>
                  </a:cubicBezTo>
                  <a:cubicBezTo>
                    <a:pt x="2178" y="2"/>
                    <a:pt x="2081" y="0"/>
                    <a:pt x="198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366;p46">
              <a:extLst>
                <a:ext uri="{FF2B5EF4-FFF2-40B4-BE49-F238E27FC236}">
                  <a16:creationId xmlns:a16="http://schemas.microsoft.com/office/drawing/2014/main" id="{1908D9C1-97D2-498E-B7FE-9DF427927724}"/>
                </a:ext>
              </a:extLst>
            </p:cNvPr>
            <p:cNvSpPr/>
            <p:nvPr/>
          </p:nvSpPr>
          <p:spPr>
            <a:xfrm>
              <a:off x="5571432" y="1718721"/>
              <a:ext cx="17640" cy="17329"/>
            </a:xfrm>
            <a:custGeom>
              <a:avLst/>
              <a:gdLst/>
              <a:ahLst/>
              <a:cxnLst/>
              <a:rect l="l" t="t" r="r" b="b"/>
              <a:pathLst>
                <a:path w="454" h="446" extrusionOk="0">
                  <a:moveTo>
                    <a:pt x="225" y="1"/>
                  </a:moveTo>
                  <a:cubicBezTo>
                    <a:pt x="222" y="1"/>
                    <a:pt x="220" y="1"/>
                    <a:pt x="217" y="1"/>
                  </a:cubicBezTo>
                  <a:cubicBezTo>
                    <a:pt x="93" y="7"/>
                    <a:pt x="0" y="110"/>
                    <a:pt x="3" y="234"/>
                  </a:cubicBezTo>
                  <a:cubicBezTo>
                    <a:pt x="9" y="353"/>
                    <a:pt x="107" y="445"/>
                    <a:pt x="225" y="445"/>
                  </a:cubicBezTo>
                  <a:cubicBezTo>
                    <a:pt x="229" y="445"/>
                    <a:pt x="233" y="445"/>
                    <a:pt x="237" y="445"/>
                  </a:cubicBezTo>
                  <a:cubicBezTo>
                    <a:pt x="358" y="442"/>
                    <a:pt x="454" y="337"/>
                    <a:pt x="447" y="214"/>
                  </a:cubicBezTo>
                  <a:cubicBezTo>
                    <a:pt x="444" y="93"/>
                    <a:pt x="342" y="1"/>
                    <a:pt x="22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367;p46">
              <a:extLst>
                <a:ext uri="{FF2B5EF4-FFF2-40B4-BE49-F238E27FC236}">
                  <a16:creationId xmlns:a16="http://schemas.microsoft.com/office/drawing/2014/main" id="{DD3E3883-582E-4F3B-8616-E3E763BA08DB}"/>
                </a:ext>
              </a:extLst>
            </p:cNvPr>
            <p:cNvSpPr/>
            <p:nvPr/>
          </p:nvSpPr>
          <p:spPr>
            <a:xfrm>
              <a:off x="5497918" y="1712620"/>
              <a:ext cx="17718" cy="17290"/>
            </a:xfrm>
            <a:custGeom>
              <a:avLst/>
              <a:gdLst/>
              <a:ahLst/>
              <a:cxnLst/>
              <a:rect l="l" t="t" r="r" b="b"/>
              <a:pathLst>
                <a:path w="456" h="445" extrusionOk="0">
                  <a:moveTo>
                    <a:pt x="224" y="0"/>
                  </a:moveTo>
                  <a:cubicBezTo>
                    <a:pt x="222" y="0"/>
                    <a:pt x="220" y="0"/>
                    <a:pt x="218" y="0"/>
                  </a:cubicBezTo>
                  <a:cubicBezTo>
                    <a:pt x="94" y="7"/>
                    <a:pt x="1" y="110"/>
                    <a:pt x="5" y="234"/>
                  </a:cubicBezTo>
                  <a:cubicBezTo>
                    <a:pt x="11" y="354"/>
                    <a:pt x="108" y="445"/>
                    <a:pt x="226" y="445"/>
                  </a:cubicBezTo>
                  <a:cubicBezTo>
                    <a:pt x="230" y="445"/>
                    <a:pt x="234" y="445"/>
                    <a:pt x="238" y="445"/>
                  </a:cubicBezTo>
                  <a:cubicBezTo>
                    <a:pt x="361" y="441"/>
                    <a:pt x="455" y="338"/>
                    <a:pt x="449" y="214"/>
                  </a:cubicBezTo>
                  <a:cubicBezTo>
                    <a:pt x="446" y="92"/>
                    <a:pt x="345" y="0"/>
                    <a:pt x="22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368;p46">
              <a:extLst>
                <a:ext uri="{FF2B5EF4-FFF2-40B4-BE49-F238E27FC236}">
                  <a16:creationId xmlns:a16="http://schemas.microsoft.com/office/drawing/2014/main" id="{A4F1442F-6F07-4D3C-87E6-39959675DE2F}"/>
                </a:ext>
              </a:extLst>
            </p:cNvPr>
            <p:cNvSpPr/>
            <p:nvPr/>
          </p:nvSpPr>
          <p:spPr>
            <a:xfrm>
              <a:off x="5627501" y="1728007"/>
              <a:ext cx="16513" cy="31745"/>
            </a:xfrm>
            <a:custGeom>
              <a:avLst/>
              <a:gdLst/>
              <a:ahLst/>
              <a:cxnLst/>
              <a:rect l="l" t="t" r="r" b="b"/>
              <a:pathLst>
                <a:path w="425" h="817" extrusionOk="0">
                  <a:moveTo>
                    <a:pt x="240" y="1"/>
                  </a:moveTo>
                  <a:cubicBezTo>
                    <a:pt x="229" y="1"/>
                    <a:pt x="218" y="2"/>
                    <a:pt x="207" y="5"/>
                  </a:cubicBezTo>
                  <a:cubicBezTo>
                    <a:pt x="133" y="25"/>
                    <a:pt x="87" y="112"/>
                    <a:pt x="64" y="269"/>
                  </a:cubicBezTo>
                  <a:cubicBezTo>
                    <a:pt x="0" y="737"/>
                    <a:pt x="198" y="814"/>
                    <a:pt x="207" y="817"/>
                  </a:cubicBezTo>
                  <a:lnTo>
                    <a:pt x="230" y="753"/>
                  </a:lnTo>
                  <a:cubicBezTo>
                    <a:pt x="230" y="753"/>
                    <a:pt x="77" y="684"/>
                    <a:pt x="130" y="279"/>
                  </a:cubicBezTo>
                  <a:cubicBezTo>
                    <a:pt x="153" y="112"/>
                    <a:pt x="201" y="78"/>
                    <a:pt x="224" y="69"/>
                  </a:cubicBezTo>
                  <a:cubicBezTo>
                    <a:pt x="228" y="68"/>
                    <a:pt x="232" y="67"/>
                    <a:pt x="236" y="67"/>
                  </a:cubicBezTo>
                  <a:cubicBezTo>
                    <a:pt x="285" y="67"/>
                    <a:pt x="349" y="134"/>
                    <a:pt x="371" y="159"/>
                  </a:cubicBezTo>
                  <a:lnTo>
                    <a:pt x="424" y="115"/>
                  </a:lnTo>
                  <a:cubicBezTo>
                    <a:pt x="412" y="104"/>
                    <a:pt x="331" y="1"/>
                    <a:pt x="240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369;p46">
              <a:extLst>
                <a:ext uri="{FF2B5EF4-FFF2-40B4-BE49-F238E27FC236}">
                  <a16:creationId xmlns:a16="http://schemas.microsoft.com/office/drawing/2014/main" id="{C6E9E573-E00F-486C-9213-BBF6CC6B9A49}"/>
                </a:ext>
              </a:extLst>
            </p:cNvPr>
            <p:cNvSpPr/>
            <p:nvPr/>
          </p:nvSpPr>
          <p:spPr>
            <a:xfrm>
              <a:off x="5500521" y="1670462"/>
              <a:ext cx="28209" cy="16863"/>
            </a:xfrm>
            <a:custGeom>
              <a:avLst/>
              <a:gdLst/>
              <a:ahLst/>
              <a:cxnLst/>
              <a:rect l="l" t="t" r="r" b="b"/>
              <a:pathLst>
                <a:path w="726" h="434" extrusionOk="0">
                  <a:moveTo>
                    <a:pt x="285" y="1"/>
                  </a:moveTo>
                  <a:cubicBezTo>
                    <a:pt x="86" y="1"/>
                    <a:pt x="1" y="193"/>
                    <a:pt x="1" y="193"/>
                  </a:cubicBezTo>
                  <a:cubicBezTo>
                    <a:pt x="103" y="104"/>
                    <a:pt x="196" y="70"/>
                    <a:pt x="279" y="70"/>
                  </a:cubicBezTo>
                  <a:cubicBezTo>
                    <a:pt x="550" y="70"/>
                    <a:pt x="712" y="434"/>
                    <a:pt x="712" y="434"/>
                  </a:cubicBezTo>
                  <a:cubicBezTo>
                    <a:pt x="712" y="434"/>
                    <a:pt x="726" y="143"/>
                    <a:pt x="425" y="30"/>
                  </a:cubicBezTo>
                  <a:cubicBezTo>
                    <a:pt x="373" y="9"/>
                    <a:pt x="327" y="1"/>
                    <a:pt x="28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370;p46">
              <a:extLst>
                <a:ext uri="{FF2B5EF4-FFF2-40B4-BE49-F238E27FC236}">
                  <a16:creationId xmlns:a16="http://schemas.microsoft.com/office/drawing/2014/main" id="{036E8CCF-9508-4911-BD39-48DE37805609}"/>
                </a:ext>
              </a:extLst>
            </p:cNvPr>
            <p:cNvSpPr/>
            <p:nvPr/>
          </p:nvSpPr>
          <p:spPr>
            <a:xfrm>
              <a:off x="5556861" y="1679593"/>
              <a:ext cx="43401" cy="11618"/>
            </a:xfrm>
            <a:custGeom>
              <a:avLst/>
              <a:gdLst/>
              <a:ahLst/>
              <a:cxnLst/>
              <a:rect l="l" t="t" r="r" b="b"/>
              <a:pathLst>
                <a:path w="1117" h="299" extrusionOk="0">
                  <a:moveTo>
                    <a:pt x="530" y="1"/>
                  </a:moveTo>
                  <a:cubicBezTo>
                    <a:pt x="197" y="1"/>
                    <a:pt x="1" y="259"/>
                    <a:pt x="1" y="259"/>
                  </a:cubicBezTo>
                  <a:cubicBezTo>
                    <a:pt x="210" y="139"/>
                    <a:pt x="397" y="98"/>
                    <a:pt x="556" y="98"/>
                  </a:cubicBezTo>
                  <a:cubicBezTo>
                    <a:pt x="906" y="98"/>
                    <a:pt x="1117" y="299"/>
                    <a:pt x="1117" y="299"/>
                  </a:cubicBezTo>
                  <a:cubicBezTo>
                    <a:pt x="1117" y="299"/>
                    <a:pt x="1086" y="102"/>
                    <a:pt x="669" y="15"/>
                  </a:cubicBezTo>
                  <a:cubicBezTo>
                    <a:pt x="620" y="5"/>
                    <a:pt x="574" y="1"/>
                    <a:pt x="5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371;p46">
              <a:extLst>
                <a:ext uri="{FF2B5EF4-FFF2-40B4-BE49-F238E27FC236}">
                  <a16:creationId xmlns:a16="http://schemas.microsoft.com/office/drawing/2014/main" id="{9F46AF5D-B6C1-4C39-9887-CC8AECCE9211}"/>
                </a:ext>
              </a:extLst>
            </p:cNvPr>
            <p:cNvSpPr/>
            <p:nvPr/>
          </p:nvSpPr>
          <p:spPr>
            <a:xfrm>
              <a:off x="5539221" y="1622631"/>
              <a:ext cx="144113" cy="31201"/>
            </a:xfrm>
            <a:custGeom>
              <a:avLst/>
              <a:gdLst/>
              <a:ahLst/>
              <a:cxnLst/>
              <a:rect l="l" t="t" r="r" b="b"/>
              <a:pathLst>
                <a:path w="3709" h="803" extrusionOk="0">
                  <a:moveTo>
                    <a:pt x="51" y="1"/>
                  </a:moveTo>
                  <a:lnTo>
                    <a:pt x="0" y="48"/>
                  </a:lnTo>
                  <a:cubicBezTo>
                    <a:pt x="598" y="690"/>
                    <a:pt x="2004" y="803"/>
                    <a:pt x="2903" y="803"/>
                  </a:cubicBezTo>
                  <a:cubicBezTo>
                    <a:pt x="3347" y="803"/>
                    <a:pt x="3668" y="776"/>
                    <a:pt x="3708" y="773"/>
                  </a:cubicBezTo>
                  <a:lnTo>
                    <a:pt x="3702" y="702"/>
                  </a:lnTo>
                  <a:cubicBezTo>
                    <a:pt x="3693" y="704"/>
                    <a:pt x="3377" y="731"/>
                    <a:pt x="2927" y="731"/>
                  </a:cubicBezTo>
                  <a:cubicBezTo>
                    <a:pt x="2039" y="731"/>
                    <a:pt x="629" y="625"/>
                    <a:pt x="5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372;p46">
              <a:extLst>
                <a:ext uri="{FF2B5EF4-FFF2-40B4-BE49-F238E27FC236}">
                  <a16:creationId xmlns:a16="http://schemas.microsoft.com/office/drawing/2014/main" id="{97DC5561-082C-4748-8EDF-6E577DC64139}"/>
                </a:ext>
              </a:extLst>
            </p:cNvPr>
            <p:cNvSpPr/>
            <p:nvPr/>
          </p:nvSpPr>
          <p:spPr>
            <a:xfrm>
              <a:off x="5510895" y="1633161"/>
              <a:ext cx="186077" cy="45227"/>
            </a:xfrm>
            <a:custGeom>
              <a:avLst/>
              <a:gdLst/>
              <a:ahLst/>
              <a:cxnLst/>
              <a:rect l="l" t="t" r="r" b="b"/>
              <a:pathLst>
                <a:path w="4789" h="1164" extrusionOk="0">
                  <a:moveTo>
                    <a:pt x="68" y="1"/>
                  </a:moveTo>
                  <a:lnTo>
                    <a:pt x="1" y="14"/>
                  </a:lnTo>
                  <a:cubicBezTo>
                    <a:pt x="51" y="274"/>
                    <a:pt x="676" y="789"/>
                    <a:pt x="2149" y="1053"/>
                  </a:cubicBezTo>
                  <a:cubicBezTo>
                    <a:pt x="2604" y="1136"/>
                    <a:pt x="3021" y="1163"/>
                    <a:pt x="3389" y="1163"/>
                  </a:cubicBezTo>
                  <a:cubicBezTo>
                    <a:pt x="4227" y="1163"/>
                    <a:pt x="4782" y="1016"/>
                    <a:pt x="4788" y="1013"/>
                  </a:cubicBezTo>
                  <a:lnTo>
                    <a:pt x="4772" y="946"/>
                  </a:lnTo>
                  <a:cubicBezTo>
                    <a:pt x="4762" y="948"/>
                    <a:pt x="4217" y="1096"/>
                    <a:pt x="3390" y="1096"/>
                  </a:cubicBezTo>
                  <a:cubicBezTo>
                    <a:pt x="3028" y="1096"/>
                    <a:pt x="2611" y="1068"/>
                    <a:pt x="2163" y="986"/>
                  </a:cubicBezTo>
                  <a:cubicBezTo>
                    <a:pt x="669" y="719"/>
                    <a:pt x="108" y="208"/>
                    <a:pt x="6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373;p46">
              <a:extLst>
                <a:ext uri="{FF2B5EF4-FFF2-40B4-BE49-F238E27FC236}">
                  <a16:creationId xmlns:a16="http://schemas.microsoft.com/office/drawing/2014/main" id="{E30A3E07-B032-457B-A256-26797AF0AAF6}"/>
                </a:ext>
              </a:extLst>
            </p:cNvPr>
            <p:cNvSpPr/>
            <p:nvPr/>
          </p:nvSpPr>
          <p:spPr>
            <a:xfrm>
              <a:off x="5521425" y="1627838"/>
              <a:ext cx="170768" cy="37961"/>
            </a:xfrm>
            <a:custGeom>
              <a:avLst/>
              <a:gdLst/>
              <a:ahLst/>
              <a:cxnLst/>
              <a:rect l="l" t="t" r="r" b="b"/>
              <a:pathLst>
                <a:path w="4395" h="977" extrusionOk="0">
                  <a:moveTo>
                    <a:pt x="71" y="1"/>
                  </a:moveTo>
                  <a:lnTo>
                    <a:pt x="1" y="7"/>
                  </a:lnTo>
                  <a:cubicBezTo>
                    <a:pt x="4" y="27"/>
                    <a:pt x="68" y="542"/>
                    <a:pt x="1631" y="843"/>
                  </a:cubicBezTo>
                  <a:cubicBezTo>
                    <a:pt x="2146" y="943"/>
                    <a:pt x="2627" y="977"/>
                    <a:pt x="3034" y="977"/>
                  </a:cubicBezTo>
                  <a:cubicBezTo>
                    <a:pt x="3850" y="977"/>
                    <a:pt x="4384" y="846"/>
                    <a:pt x="4394" y="843"/>
                  </a:cubicBezTo>
                  <a:lnTo>
                    <a:pt x="4377" y="776"/>
                  </a:lnTo>
                  <a:cubicBezTo>
                    <a:pt x="4368" y="778"/>
                    <a:pt x="3838" y="909"/>
                    <a:pt x="3034" y="909"/>
                  </a:cubicBezTo>
                  <a:cubicBezTo>
                    <a:pt x="2629" y="909"/>
                    <a:pt x="2154" y="876"/>
                    <a:pt x="1641" y="776"/>
                  </a:cubicBezTo>
                  <a:cubicBezTo>
                    <a:pt x="145" y="488"/>
                    <a:pt x="71" y="7"/>
                    <a:pt x="7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374;p46">
              <a:extLst>
                <a:ext uri="{FF2B5EF4-FFF2-40B4-BE49-F238E27FC236}">
                  <a16:creationId xmlns:a16="http://schemas.microsoft.com/office/drawing/2014/main" id="{16CAC651-BBEA-401F-842B-F0055AE32E80}"/>
                </a:ext>
              </a:extLst>
            </p:cNvPr>
            <p:cNvSpPr/>
            <p:nvPr/>
          </p:nvSpPr>
          <p:spPr>
            <a:xfrm>
              <a:off x="5616854" y="1762822"/>
              <a:ext cx="39982" cy="40060"/>
            </a:xfrm>
            <a:custGeom>
              <a:avLst/>
              <a:gdLst/>
              <a:ahLst/>
              <a:cxnLst/>
              <a:rect l="l" t="t" r="r" b="b"/>
              <a:pathLst>
                <a:path w="1029" h="1031" extrusionOk="0">
                  <a:moveTo>
                    <a:pt x="515" y="275"/>
                  </a:moveTo>
                  <a:cubicBezTo>
                    <a:pt x="648" y="275"/>
                    <a:pt x="755" y="382"/>
                    <a:pt x="755" y="516"/>
                  </a:cubicBezTo>
                  <a:cubicBezTo>
                    <a:pt x="755" y="650"/>
                    <a:pt x="648" y="756"/>
                    <a:pt x="515" y="756"/>
                  </a:cubicBezTo>
                  <a:cubicBezTo>
                    <a:pt x="381" y="756"/>
                    <a:pt x="274" y="650"/>
                    <a:pt x="274" y="516"/>
                  </a:cubicBezTo>
                  <a:cubicBezTo>
                    <a:pt x="274" y="382"/>
                    <a:pt x="381" y="275"/>
                    <a:pt x="515" y="275"/>
                  </a:cubicBezTo>
                  <a:close/>
                  <a:moveTo>
                    <a:pt x="515" y="1"/>
                  </a:moveTo>
                  <a:cubicBezTo>
                    <a:pt x="231" y="1"/>
                    <a:pt x="0" y="232"/>
                    <a:pt x="0" y="516"/>
                  </a:cubicBezTo>
                  <a:cubicBezTo>
                    <a:pt x="0" y="800"/>
                    <a:pt x="231" y="1030"/>
                    <a:pt x="515" y="1030"/>
                  </a:cubicBezTo>
                  <a:cubicBezTo>
                    <a:pt x="799" y="1030"/>
                    <a:pt x="1029" y="800"/>
                    <a:pt x="1029" y="516"/>
                  </a:cubicBezTo>
                  <a:cubicBezTo>
                    <a:pt x="1029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375;p46">
              <a:extLst>
                <a:ext uri="{FF2B5EF4-FFF2-40B4-BE49-F238E27FC236}">
                  <a16:creationId xmlns:a16="http://schemas.microsoft.com/office/drawing/2014/main" id="{1B7630D4-CED7-417D-9F8D-C9D8DA86D488}"/>
                </a:ext>
              </a:extLst>
            </p:cNvPr>
            <p:cNvSpPr/>
            <p:nvPr/>
          </p:nvSpPr>
          <p:spPr>
            <a:xfrm>
              <a:off x="5390832" y="2364383"/>
              <a:ext cx="407822" cy="366558"/>
            </a:xfrm>
            <a:custGeom>
              <a:avLst/>
              <a:gdLst/>
              <a:ahLst/>
              <a:cxnLst/>
              <a:rect l="l" t="t" r="r" b="b"/>
              <a:pathLst>
                <a:path w="10496" h="9434" extrusionOk="0">
                  <a:moveTo>
                    <a:pt x="2676" y="1"/>
                  </a:moveTo>
                  <a:cubicBezTo>
                    <a:pt x="2676" y="1"/>
                    <a:pt x="1875" y="943"/>
                    <a:pt x="1438" y="2673"/>
                  </a:cubicBezTo>
                  <a:cubicBezTo>
                    <a:pt x="957" y="4564"/>
                    <a:pt x="1" y="6291"/>
                    <a:pt x="2650" y="8550"/>
                  </a:cubicBezTo>
                  <a:cubicBezTo>
                    <a:pt x="3367" y="9162"/>
                    <a:pt x="4413" y="9434"/>
                    <a:pt x="5499" y="9434"/>
                  </a:cubicBezTo>
                  <a:cubicBezTo>
                    <a:pt x="7899" y="9434"/>
                    <a:pt x="10496" y="8106"/>
                    <a:pt x="10180" y="6181"/>
                  </a:cubicBezTo>
                  <a:cubicBezTo>
                    <a:pt x="9723" y="3384"/>
                    <a:pt x="7438" y="1"/>
                    <a:pt x="7438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376;p46">
              <a:extLst>
                <a:ext uri="{FF2B5EF4-FFF2-40B4-BE49-F238E27FC236}">
                  <a16:creationId xmlns:a16="http://schemas.microsoft.com/office/drawing/2014/main" id="{117BCB0B-DE60-4E86-BC28-758A4439867C}"/>
                </a:ext>
              </a:extLst>
            </p:cNvPr>
            <p:cNvSpPr/>
            <p:nvPr/>
          </p:nvSpPr>
          <p:spPr>
            <a:xfrm>
              <a:off x="5627617" y="2386064"/>
              <a:ext cx="95195" cy="55213"/>
            </a:xfrm>
            <a:custGeom>
              <a:avLst/>
              <a:gdLst/>
              <a:ahLst/>
              <a:cxnLst/>
              <a:rect l="l" t="t" r="r" b="b"/>
              <a:pathLst>
                <a:path w="2450" h="1421" extrusionOk="0">
                  <a:moveTo>
                    <a:pt x="70" y="0"/>
                  </a:moveTo>
                  <a:lnTo>
                    <a:pt x="0" y="4"/>
                  </a:lnTo>
                  <a:cubicBezTo>
                    <a:pt x="4" y="24"/>
                    <a:pt x="37" y="472"/>
                    <a:pt x="809" y="1070"/>
                  </a:cubicBezTo>
                  <a:cubicBezTo>
                    <a:pt x="1163" y="1343"/>
                    <a:pt x="1534" y="1420"/>
                    <a:pt x="1834" y="1420"/>
                  </a:cubicBezTo>
                  <a:cubicBezTo>
                    <a:pt x="2189" y="1420"/>
                    <a:pt x="2443" y="1313"/>
                    <a:pt x="2449" y="1313"/>
                  </a:cubicBezTo>
                  <a:lnTo>
                    <a:pt x="2423" y="1250"/>
                  </a:lnTo>
                  <a:cubicBezTo>
                    <a:pt x="2417" y="1252"/>
                    <a:pt x="2175" y="1351"/>
                    <a:pt x="1836" y="1351"/>
                  </a:cubicBezTo>
                  <a:cubicBezTo>
                    <a:pt x="1548" y="1351"/>
                    <a:pt x="1191" y="1280"/>
                    <a:pt x="849" y="1016"/>
                  </a:cubicBezTo>
                  <a:cubicBezTo>
                    <a:pt x="107" y="441"/>
                    <a:pt x="70" y="4"/>
                    <a:pt x="7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377;p46">
              <a:extLst>
                <a:ext uri="{FF2B5EF4-FFF2-40B4-BE49-F238E27FC236}">
                  <a16:creationId xmlns:a16="http://schemas.microsoft.com/office/drawing/2014/main" id="{717E65C7-048E-4411-8DDF-42DEDB29B26E}"/>
                </a:ext>
              </a:extLst>
            </p:cNvPr>
            <p:cNvSpPr/>
            <p:nvPr/>
          </p:nvSpPr>
          <p:spPr>
            <a:xfrm>
              <a:off x="5475848" y="2384782"/>
              <a:ext cx="217899" cy="2720"/>
            </a:xfrm>
            <a:custGeom>
              <a:avLst/>
              <a:gdLst/>
              <a:ahLst/>
              <a:cxnLst/>
              <a:rect l="l" t="t" r="r" b="b"/>
              <a:pathLst>
                <a:path w="5608" h="70" extrusionOk="0">
                  <a:moveTo>
                    <a:pt x="1" y="0"/>
                  </a:moveTo>
                  <a:lnTo>
                    <a:pt x="1" y="70"/>
                  </a:lnTo>
                  <a:lnTo>
                    <a:pt x="5607" y="70"/>
                  </a:lnTo>
                  <a:lnTo>
                    <a:pt x="560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378;p46">
              <a:extLst>
                <a:ext uri="{FF2B5EF4-FFF2-40B4-BE49-F238E27FC236}">
                  <a16:creationId xmlns:a16="http://schemas.microsoft.com/office/drawing/2014/main" id="{4A22D843-B353-400F-B0AC-04462B7798CC}"/>
                </a:ext>
              </a:extLst>
            </p:cNvPr>
            <p:cNvSpPr/>
            <p:nvPr/>
          </p:nvSpPr>
          <p:spPr>
            <a:xfrm>
              <a:off x="5504679" y="2541991"/>
              <a:ext cx="284963" cy="668073"/>
            </a:xfrm>
            <a:custGeom>
              <a:avLst/>
              <a:gdLst/>
              <a:ahLst/>
              <a:cxnLst/>
              <a:rect l="l" t="t" r="r" b="b"/>
              <a:pathLst>
                <a:path w="7334" h="17194" extrusionOk="0">
                  <a:moveTo>
                    <a:pt x="4688" y="1"/>
                  </a:moveTo>
                  <a:cubicBezTo>
                    <a:pt x="3829" y="1"/>
                    <a:pt x="3061" y="473"/>
                    <a:pt x="2637" y="995"/>
                  </a:cubicBezTo>
                  <a:cubicBezTo>
                    <a:pt x="1811" y="2014"/>
                    <a:pt x="224" y="11335"/>
                    <a:pt x="107" y="13420"/>
                  </a:cubicBezTo>
                  <a:cubicBezTo>
                    <a:pt x="0" y="15389"/>
                    <a:pt x="283" y="17194"/>
                    <a:pt x="1486" y="17194"/>
                  </a:cubicBezTo>
                  <a:cubicBezTo>
                    <a:pt x="1557" y="17194"/>
                    <a:pt x="1630" y="17187"/>
                    <a:pt x="1708" y="17175"/>
                  </a:cubicBezTo>
                  <a:cubicBezTo>
                    <a:pt x="3098" y="16941"/>
                    <a:pt x="3562" y="13420"/>
                    <a:pt x="5450" y="8833"/>
                  </a:cubicBezTo>
                  <a:cubicBezTo>
                    <a:pt x="7334" y="4250"/>
                    <a:pt x="7173" y="1647"/>
                    <a:pt x="7173" y="1647"/>
                  </a:cubicBezTo>
                  <a:cubicBezTo>
                    <a:pt x="6406" y="428"/>
                    <a:pt x="5505" y="1"/>
                    <a:pt x="468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379;p46">
              <a:extLst>
                <a:ext uri="{FF2B5EF4-FFF2-40B4-BE49-F238E27FC236}">
                  <a16:creationId xmlns:a16="http://schemas.microsoft.com/office/drawing/2014/main" id="{EEBB8EA9-47CA-48A4-8612-D5880AD95BC0}"/>
                </a:ext>
              </a:extLst>
            </p:cNvPr>
            <p:cNvSpPr/>
            <p:nvPr/>
          </p:nvSpPr>
          <p:spPr>
            <a:xfrm>
              <a:off x="5470680" y="2524895"/>
              <a:ext cx="346470" cy="821511"/>
            </a:xfrm>
            <a:custGeom>
              <a:avLst/>
              <a:gdLst/>
              <a:ahLst/>
              <a:cxnLst/>
              <a:rect l="l" t="t" r="r" b="b"/>
              <a:pathLst>
                <a:path w="8917" h="21143" extrusionOk="0">
                  <a:moveTo>
                    <a:pt x="5341" y="0"/>
                  </a:moveTo>
                  <a:cubicBezTo>
                    <a:pt x="4281" y="0"/>
                    <a:pt x="3383" y="576"/>
                    <a:pt x="3335" y="864"/>
                  </a:cubicBezTo>
                  <a:cubicBezTo>
                    <a:pt x="3241" y="1425"/>
                    <a:pt x="421" y="12677"/>
                    <a:pt x="425" y="15149"/>
                  </a:cubicBezTo>
                  <a:cubicBezTo>
                    <a:pt x="428" y="17622"/>
                    <a:pt x="0" y="20515"/>
                    <a:pt x="2476" y="21076"/>
                  </a:cubicBezTo>
                  <a:cubicBezTo>
                    <a:pt x="2677" y="21121"/>
                    <a:pt x="2868" y="21143"/>
                    <a:pt x="3050" y="21143"/>
                  </a:cubicBezTo>
                  <a:cubicBezTo>
                    <a:pt x="5100" y="21143"/>
                    <a:pt x="5919" y="18420"/>
                    <a:pt x="5790" y="16877"/>
                  </a:cubicBezTo>
                  <a:cubicBezTo>
                    <a:pt x="5650" y="15196"/>
                    <a:pt x="6114" y="14358"/>
                    <a:pt x="7517" y="10409"/>
                  </a:cubicBezTo>
                  <a:cubicBezTo>
                    <a:pt x="8917" y="6460"/>
                    <a:pt x="8195" y="2271"/>
                    <a:pt x="8195" y="2271"/>
                  </a:cubicBezTo>
                  <a:cubicBezTo>
                    <a:pt x="7488" y="514"/>
                    <a:pt x="6342" y="0"/>
                    <a:pt x="5341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380;p46">
              <a:extLst>
                <a:ext uri="{FF2B5EF4-FFF2-40B4-BE49-F238E27FC236}">
                  <a16:creationId xmlns:a16="http://schemas.microsoft.com/office/drawing/2014/main" id="{006E7051-E221-4F80-96B5-87ECE5BF4620}"/>
                </a:ext>
              </a:extLst>
            </p:cNvPr>
            <p:cNvSpPr/>
            <p:nvPr/>
          </p:nvSpPr>
          <p:spPr>
            <a:xfrm>
              <a:off x="5496364" y="3086046"/>
              <a:ext cx="236821" cy="962788"/>
            </a:xfrm>
            <a:custGeom>
              <a:avLst/>
              <a:gdLst/>
              <a:ahLst/>
              <a:cxnLst/>
              <a:rect l="l" t="t" r="r" b="b"/>
              <a:pathLst>
                <a:path w="6095" h="24779" extrusionOk="0">
                  <a:moveTo>
                    <a:pt x="1524" y="1"/>
                  </a:moveTo>
                  <a:cubicBezTo>
                    <a:pt x="736" y="1"/>
                    <a:pt x="1" y="660"/>
                    <a:pt x="71" y="1489"/>
                  </a:cubicBezTo>
                  <a:cubicBezTo>
                    <a:pt x="195" y="2939"/>
                    <a:pt x="3977" y="22861"/>
                    <a:pt x="4310" y="24093"/>
                  </a:cubicBezTo>
                  <a:cubicBezTo>
                    <a:pt x="4446" y="24596"/>
                    <a:pt x="4649" y="24778"/>
                    <a:pt x="4852" y="24778"/>
                  </a:cubicBezTo>
                  <a:cubicBezTo>
                    <a:pt x="5149" y="24778"/>
                    <a:pt x="5448" y="24391"/>
                    <a:pt x="5547" y="24046"/>
                  </a:cubicBezTo>
                  <a:cubicBezTo>
                    <a:pt x="5904" y="22813"/>
                    <a:pt x="6094" y="12370"/>
                    <a:pt x="5179" y="8384"/>
                  </a:cubicBezTo>
                  <a:cubicBezTo>
                    <a:pt x="4267" y="4395"/>
                    <a:pt x="3064" y="1319"/>
                    <a:pt x="3064" y="1319"/>
                  </a:cubicBezTo>
                  <a:cubicBezTo>
                    <a:pt x="2734" y="371"/>
                    <a:pt x="2114" y="1"/>
                    <a:pt x="152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381;p46">
              <a:extLst>
                <a:ext uri="{FF2B5EF4-FFF2-40B4-BE49-F238E27FC236}">
                  <a16:creationId xmlns:a16="http://schemas.microsoft.com/office/drawing/2014/main" id="{43442585-9E19-43FB-9B4A-87EA3243AC15}"/>
                </a:ext>
              </a:extLst>
            </p:cNvPr>
            <p:cNvSpPr/>
            <p:nvPr/>
          </p:nvSpPr>
          <p:spPr>
            <a:xfrm>
              <a:off x="5478296" y="3058226"/>
              <a:ext cx="298912" cy="805736"/>
            </a:xfrm>
            <a:custGeom>
              <a:avLst/>
              <a:gdLst/>
              <a:ahLst/>
              <a:cxnLst/>
              <a:rect l="l" t="t" r="r" b="b"/>
              <a:pathLst>
                <a:path w="7693" h="20737" extrusionOk="0">
                  <a:moveTo>
                    <a:pt x="2610" y="0"/>
                  </a:moveTo>
                  <a:cubicBezTo>
                    <a:pt x="1115" y="0"/>
                    <a:pt x="0" y="1199"/>
                    <a:pt x="205" y="3011"/>
                  </a:cubicBezTo>
                  <a:cubicBezTo>
                    <a:pt x="205" y="3011"/>
                    <a:pt x="319" y="9261"/>
                    <a:pt x="599" y="11874"/>
                  </a:cubicBezTo>
                  <a:cubicBezTo>
                    <a:pt x="880" y="14486"/>
                    <a:pt x="1906" y="20737"/>
                    <a:pt x="1906" y="20737"/>
                  </a:cubicBezTo>
                  <a:lnTo>
                    <a:pt x="7692" y="20737"/>
                  </a:lnTo>
                  <a:cubicBezTo>
                    <a:pt x="7692" y="20737"/>
                    <a:pt x="5918" y="7581"/>
                    <a:pt x="5918" y="6882"/>
                  </a:cubicBezTo>
                  <a:cubicBezTo>
                    <a:pt x="5918" y="6184"/>
                    <a:pt x="5571" y="2590"/>
                    <a:pt x="5571" y="2590"/>
                  </a:cubicBezTo>
                  <a:cubicBezTo>
                    <a:pt x="5571" y="2590"/>
                    <a:pt x="5734" y="959"/>
                    <a:pt x="3726" y="211"/>
                  </a:cubicBezTo>
                  <a:cubicBezTo>
                    <a:pt x="3341" y="68"/>
                    <a:pt x="2965" y="0"/>
                    <a:pt x="261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382;p46">
              <a:extLst>
                <a:ext uri="{FF2B5EF4-FFF2-40B4-BE49-F238E27FC236}">
                  <a16:creationId xmlns:a16="http://schemas.microsoft.com/office/drawing/2014/main" id="{578BC2EB-56CD-4916-9972-173EDF9109D5}"/>
                </a:ext>
              </a:extLst>
            </p:cNvPr>
            <p:cNvSpPr/>
            <p:nvPr/>
          </p:nvSpPr>
          <p:spPr>
            <a:xfrm>
              <a:off x="5538716" y="3770214"/>
              <a:ext cx="226136" cy="2759"/>
            </a:xfrm>
            <a:custGeom>
              <a:avLst/>
              <a:gdLst/>
              <a:ahLst/>
              <a:cxnLst/>
              <a:rect l="l" t="t" r="r" b="b"/>
              <a:pathLst>
                <a:path w="5820" h="71" extrusionOk="0">
                  <a:moveTo>
                    <a:pt x="0" y="1"/>
                  </a:moveTo>
                  <a:lnTo>
                    <a:pt x="0" y="71"/>
                  </a:lnTo>
                  <a:lnTo>
                    <a:pt x="5820" y="71"/>
                  </a:lnTo>
                  <a:lnTo>
                    <a:pt x="5816" y="1"/>
                  </a:lnTo>
                  <a:cubicBezTo>
                    <a:pt x="5774" y="3"/>
                    <a:pt x="5120" y="4"/>
                    <a:pt x="4265" y="4"/>
                  </a:cubicBezTo>
                  <a:cubicBezTo>
                    <a:pt x="2554" y="4"/>
                    <a:pt x="38" y="1"/>
                    <a:pt x="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383;p46">
              <a:extLst>
                <a:ext uri="{FF2B5EF4-FFF2-40B4-BE49-F238E27FC236}">
                  <a16:creationId xmlns:a16="http://schemas.microsoft.com/office/drawing/2014/main" id="{379D28A1-9BAD-44DF-B1CE-CB99EB400F8B}"/>
                </a:ext>
              </a:extLst>
            </p:cNvPr>
            <p:cNvSpPr/>
            <p:nvPr/>
          </p:nvSpPr>
          <p:spPr>
            <a:xfrm>
              <a:off x="5371754" y="4061514"/>
              <a:ext cx="350278" cy="44800"/>
            </a:xfrm>
            <a:custGeom>
              <a:avLst/>
              <a:gdLst/>
              <a:ahLst/>
              <a:cxnLst/>
              <a:rect l="l" t="t" r="r" b="b"/>
              <a:pathLst>
                <a:path w="9015" h="1153" extrusionOk="0">
                  <a:moveTo>
                    <a:pt x="211" y="1"/>
                  </a:moveTo>
                  <a:cubicBezTo>
                    <a:pt x="34" y="1036"/>
                    <a:pt x="0" y="1153"/>
                    <a:pt x="0" y="1153"/>
                  </a:cubicBezTo>
                  <a:lnTo>
                    <a:pt x="9014" y="1153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384;p46">
              <a:extLst>
                <a:ext uri="{FF2B5EF4-FFF2-40B4-BE49-F238E27FC236}">
                  <a16:creationId xmlns:a16="http://schemas.microsoft.com/office/drawing/2014/main" id="{C6C5FF1D-45EF-4EC5-BA25-F63D96C7E354}"/>
                </a:ext>
              </a:extLst>
            </p:cNvPr>
            <p:cNvSpPr/>
            <p:nvPr/>
          </p:nvSpPr>
          <p:spPr>
            <a:xfrm>
              <a:off x="5379953" y="3899370"/>
              <a:ext cx="342079" cy="162181"/>
            </a:xfrm>
            <a:custGeom>
              <a:avLst/>
              <a:gdLst/>
              <a:ahLst/>
              <a:cxnLst/>
              <a:rect l="l" t="t" r="r" b="b"/>
              <a:pathLst>
                <a:path w="8804" h="4174" extrusionOk="0">
                  <a:moveTo>
                    <a:pt x="6585" y="0"/>
                  </a:moveTo>
                  <a:cubicBezTo>
                    <a:pt x="6585" y="0"/>
                    <a:pt x="6842" y="2419"/>
                    <a:pt x="5018" y="2596"/>
                  </a:cubicBezTo>
                  <a:cubicBezTo>
                    <a:pt x="3191" y="2770"/>
                    <a:pt x="204" y="3014"/>
                    <a:pt x="14" y="4109"/>
                  </a:cubicBezTo>
                  <a:cubicBezTo>
                    <a:pt x="10" y="4130"/>
                    <a:pt x="7" y="4154"/>
                    <a:pt x="0" y="4174"/>
                  </a:cubicBezTo>
                  <a:lnTo>
                    <a:pt x="8803" y="4174"/>
                  </a:lnTo>
                  <a:lnTo>
                    <a:pt x="8803" y="0"/>
                  </a:ln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385;p46">
              <a:extLst>
                <a:ext uri="{FF2B5EF4-FFF2-40B4-BE49-F238E27FC236}">
                  <a16:creationId xmlns:a16="http://schemas.microsoft.com/office/drawing/2014/main" id="{099509EC-6C7A-4402-B41F-A14422D137E3}"/>
                </a:ext>
              </a:extLst>
            </p:cNvPr>
            <p:cNvSpPr/>
            <p:nvPr/>
          </p:nvSpPr>
          <p:spPr>
            <a:xfrm>
              <a:off x="5406413" y="4025145"/>
              <a:ext cx="156469" cy="36796"/>
            </a:xfrm>
            <a:custGeom>
              <a:avLst/>
              <a:gdLst/>
              <a:ahLst/>
              <a:cxnLst/>
              <a:rect l="l" t="t" r="r" b="b"/>
              <a:pathLst>
                <a:path w="4027" h="947" extrusionOk="0">
                  <a:moveTo>
                    <a:pt x="1447" y="0"/>
                  </a:moveTo>
                  <a:cubicBezTo>
                    <a:pt x="684" y="0"/>
                    <a:pt x="10" y="24"/>
                    <a:pt x="1" y="24"/>
                  </a:cubicBezTo>
                  <a:lnTo>
                    <a:pt x="1" y="81"/>
                  </a:lnTo>
                  <a:cubicBezTo>
                    <a:pt x="12" y="81"/>
                    <a:pt x="685" y="57"/>
                    <a:pt x="1447" y="57"/>
                  </a:cubicBezTo>
                  <a:cubicBezTo>
                    <a:pt x="1828" y="57"/>
                    <a:pt x="2230" y="63"/>
                    <a:pt x="2583" y="81"/>
                  </a:cubicBezTo>
                  <a:cubicBezTo>
                    <a:pt x="3622" y="135"/>
                    <a:pt x="3970" y="940"/>
                    <a:pt x="3973" y="946"/>
                  </a:cubicBezTo>
                  <a:lnTo>
                    <a:pt x="4027" y="926"/>
                  </a:lnTo>
                  <a:cubicBezTo>
                    <a:pt x="4023" y="917"/>
                    <a:pt x="3663" y="78"/>
                    <a:pt x="2587" y="24"/>
                  </a:cubicBezTo>
                  <a:cubicBezTo>
                    <a:pt x="2232" y="6"/>
                    <a:pt x="1829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386;p46">
              <a:extLst>
                <a:ext uri="{FF2B5EF4-FFF2-40B4-BE49-F238E27FC236}">
                  <a16:creationId xmlns:a16="http://schemas.microsoft.com/office/drawing/2014/main" id="{8ED0ED83-50A4-4F77-AA55-27379A07BD48}"/>
                </a:ext>
              </a:extLst>
            </p:cNvPr>
            <p:cNvSpPr/>
            <p:nvPr/>
          </p:nvSpPr>
          <p:spPr>
            <a:xfrm>
              <a:off x="5561408" y="3899370"/>
              <a:ext cx="118819" cy="113495"/>
            </a:xfrm>
            <a:custGeom>
              <a:avLst/>
              <a:gdLst/>
              <a:ahLst/>
              <a:cxnLst/>
              <a:rect l="l" t="t" r="r" b="b"/>
              <a:pathLst>
                <a:path w="3058" h="2921" extrusionOk="0">
                  <a:moveTo>
                    <a:pt x="2984" y="0"/>
                  </a:moveTo>
                  <a:cubicBezTo>
                    <a:pt x="2984" y="24"/>
                    <a:pt x="2997" y="2443"/>
                    <a:pt x="2119" y="2754"/>
                  </a:cubicBezTo>
                  <a:cubicBezTo>
                    <a:pt x="1895" y="2833"/>
                    <a:pt x="1650" y="2863"/>
                    <a:pt x="1410" y="2863"/>
                  </a:cubicBezTo>
                  <a:cubicBezTo>
                    <a:pt x="702" y="2863"/>
                    <a:pt x="31" y="2604"/>
                    <a:pt x="21" y="2600"/>
                  </a:cubicBezTo>
                  <a:lnTo>
                    <a:pt x="1" y="2653"/>
                  </a:lnTo>
                  <a:cubicBezTo>
                    <a:pt x="10" y="2657"/>
                    <a:pt x="689" y="2920"/>
                    <a:pt x="1410" y="2920"/>
                  </a:cubicBezTo>
                  <a:cubicBezTo>
                    <a:pt x="1658" y="2920"/>
                    <a:pt x="1908" y="2891"/>
                    <a:pt x="2139" y="2807"/>
                  </a:cubicBezTo>
                  <a:cubicBezTo>
                    <a:pt x="3057" y="2483"/>
                    <a:pt x="3041" y="101"/>
                    <a:pt x="3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387;p46">
              <a:extLst>
                <a:ext uri="{FF2B5EF4-FFF2-40B4-BE49-F238E27FC236}">
                  <a16:creationId xmlns:a16="http://schemas.microsoft.com/office/drawing/2014/main" id="{BBCA6A94-AC07-460A-95C6-2FE9F4B88E91}"/>
                </a:ext>
              </a:extLst>
            </p:cNvPr>
            <p:cNvSpPr/>
            <p:nvPr/>
          </p:nvSpPr>
          <p:spPr>
            <a:xfrm>
              <a:off x="5632668" y="3910677"/>
              <a:ext cx="46393" cy="31822"/>
            </a:xfrm>
            <a:custGeom>
              <a:avLst/>
              <a:gdLst/>
              <a:ahLst/>
              <a:cxnLst/>
              <a:rect l="l" t="t" r="r" b="b"/>
              <a:pathLst>
                <a:path w="1194" h="819" extrusionOk="0">
                  <a:moveTo>
                    <a:pt x="1160" y="0"/>
                  </a:moveTo>
                  <a:lnTo>
                    <a:pt x="0" y="772"/>
                  </a:lnTo>
                  <a:lnTo>
                    <a:pt x="31" y="819"/>
                  </a:lnTo>
                  <a:lnTo>
                    <a:pt x="1193" y="5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388;p46">
              <a:extLst>
                <a:ext uri="{FF2B5EF4-FFF2-40B4-BE49-F238E27FC236}">
                  <a16:creationId xmlns:a16="http://schemas.microsoft.com/office/drawing/2014/main" id="{7E7473CC-27EC-47DA-AD25-9490F0CA2C04}"/>
                </a:ext>
              </a:extLst>
            </p:cNvPr>
            <p:cNvSpPr/>
            <p:nvPr/>
          </p:nvSpPr>
          <p:spPr>
            <a:xfrm>
              <a:off x="5635544" y="3918992"/>
              <a:ext cx="40526" cy="23507"/>
            </a:xfrm>
            <a:custGeom>
              <a:avLst/>
              <a:gdLst/>
              <a:ahLst/>
              <a:cxnLst/>
              <a:rect l="l" t="t" r="r" b="b"/>
              <a:pathLst>
                <a:path w="1043" h="605" extrusionOk="0">
                  <a:moveTo>
                    <a:pt x="27" y="0"/>
                  </a:moveTo>
                  <a:lnTo>
                    <a:pt x="0" y="50"/>
                  </a:lnTo>
                  <a:lnTo>
                    <a:pt x="1016" y="605"/>
                  </a:lnTo>
                  <a:lnTo>
                    <a:pt x="1042" y="55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389;p46">
              <a:extLst>
                <a:ext uri="{FF2B5EF4-FFF2-40B4-BE49-F238E27FC236}">
                  <a16:creationId xmlns:a16="http://schemas.microsoft.com/office/drawing/2014/main" id="{2523CA27-AF0E-48DF-8132-BB373A01783A}"/>
                </a:ext>
              </a:extLst>
            </p:cNvPr>
            <p:cNvSpPr/>
            <p:nvPr/>
          </p:nvSpPr>
          <p:spPr>
            <a:xfrm>
              <a:off x="5619691" y="3954545"/>
              <a:ext cx="54047" cy="20826"/>
            </a:xfrm>
            <a:custGeom>
              <a:avLst/>
              <a:gdLst/>
              <a:ahLst/>
              <a:cxnLst/>
              <a:rect l="l" t="t" r="r" b="b"/>
              <a:pathLst>
                <a:path w="1391" h="536" extrusionOk="0">
                  <a:moveTo>
                    <a:pt x="1370" y="0"/>
                  </a:moveTo>
                  <a:lnTo>
                    <a:pt x="1" y="481"/>
                  </a:lnTo>
                  <a:lnTo>
                    <a:pt x="21" y="535"/>
                  </a:lnTo>
                  <a:lnTo>
                    <a:pt x="1390" y="54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390;p46">
              <a:extLst>
                <a:ext uri="{FF2B5EF4-FFF2-40B4-BE49-F238E27FC236}">
                  <a16:creationId xmlns:a16="http://schemas.microsoft.com/office/drawing/2014/main" id="{148D4E05-AE27-44FD-89C0-990BE05ADE91}"/>
                </a:ext>
              </a:extLst>
            </p:cNvPr>
            <p:cNvSpPr/>
            <p:nvPr/>
          </p:nvSpPr>
          <p:spPr>
            <a:xfrm>
              <a:off x="5628783" y="3954661"/>
              <a:ext cx="38350" cy="26810"/>
            </a:xfrm>
            <a:custGeom>
              <a:avLst/>
              <a:gdLst/>
              <a:ahLst/>
              <a:cxnLst/>
              <a:rect l="l" t="t" r="r" b="b"/>
              <a:pathLst>
                <a:path w="987" h="690" extrusionOk="0">
                  <a:moveTo>
                    <a:pt x="34" y="0"/>
                  </a:moveTo>
                  <a:lnTo>
                    <a:pt x="0" y="48"/>
                  </a:lnTo>
                  <a:lnTo>
                    <a:pt x="953" y="689"/>
                  </a:lnTo>
                  <a:lnTo>
                    <a:pt x="986" y="63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391;p46">
              <a:extLst>
                <a:ext uri="{FF2B5EF4-FFF2-40B4-BE49-F238E27FC236}">
                  <a16:creationId xmlns:a16="http://schemas.microsoft.com/office/drawing/2014/main" id="{2866A0ED-1EA3-4F66-AA90-CC67C7B2DC5C}"/>
                </a:ext>
              </a:extLst>
            </p:cNvPr>
            <p:cNvSpPr/>
            <p:nvPr/>
          </p:nvSpPr>
          <p:spPr>
            <a:xfrm>
              <a:off x="5656798" y="1945754"/>
              <a:ext cx="159228" cy="1129087"/>
            </a:xfrm>
            <a:custGeom>
              <a:avLst/>
              <a:gdLst/>
              <a:ahLst/>
              <a:cxnLst/>
              <a:rect l="l" t="t" r="r" b="b"/>
              <a:pathLst>
                <a:path w="4098" h="29059" extrusionOk="0">
                  <a:moveTo>
                    <a:pt x="301" y="0"/>
                  </a:moveTo>
                  <a:cubicBezTo>
                    <a:pt x="59" y="0"/>
                    <a:pt x="1" y="40"/>
                    <a:pt x="1" y="40"/>
                  </a:cubicBezTo>
                  <a:lnTo>
                    <a:pt x="1" y="29059"/>
                  </a:lnTo>
                  <a:lnTo>
                    <a:pt x="4097" y="29059"/>
                  </a:lnTo>
                  <a:lnTo>
                    <a:pt x="4097" y="3980"/>
                  </a:lnTo>
                  <a:cubicBezTo>
                    <a:pt x="4097" y="3980"/>
                    <a:pt x="3903" y="719"/>
                    <a:pt x="2089" y="287"/>
                  </a:cubicBezTo>
                  <a:cubicBezTo>
                    <a:pt x="1113" y="54"/>
                    <a:pt x="583" y="0"/>
                    <a:pt x="30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392;p46">
              <a:extLst>
                <a:ext uri="{FF2B5EF4-FFF2-40B4-BE49-F238E27FC236}">
                  <a16:creationId xmlns:a16="http://schemas.microsoft.com/office/drawing/2014/main" id="{23EF9CEA-49A4-40A8-9774-F72498CA4BD2}"/>
                </a:ext>
              </a:extLst>
            </p:cNvPr>
            <p:cNvSpPr/>
            <p:nvPr/>
          </p:nvSpPr>
          <p:spPr>
            <a:xfrm>
              <a:off x="5703929" y="2017520"/>
              <a:ext cx="224893" cy="469252"/>
            </a:xfrm>
            <a:custGeom>
              <a:avLst/>
              <a:gdLst/>
              <a:ahLst/>
              <a:cxnLst/>
              <a:rect l="l" t="t" r="r" b="b"/>
              <a:pathLst>
                <a:path w="5788" h="12077" extrusionOk="0">
                  <a:moveTo>
                    <a:pt x="1227" y="1"/>
                  </a:moveTo>
                  <a:cubicBezTo>
                    <a:pt x="24" y="1"/>
                    <a:pt x="1" y="1672"/>
                    <a:pt x="121" y="2068"/>
                  </a:cubicBezTo>
                  <a:cubicBezTo>
                    <a:pt x="121" y="2068"/>
                    <a:pt x="2620" y="10471"/>
                    <a:pt x="3632" y="11637"/>
                  </a:cubicBezTo>
                  <a:cubicBezTo>
                    <a:pt x="3902" y="11948"/>
                    <a:pt x="4184" y="12077"/>
                    <a:pt x="4449" y="12077"/>
                  </a:cubicBezTo>
                  <a:cubicBezTo>
                    <a:pt x="5180" y="12077"/>
                    <a:pt x="5787" y="11094"/>
                    <a:pt x="5687" y="10240"/>
                  </a:cubicBezTo>
                  <a:cubicBezTo>
                    <a:pt x="5550" y="9078"/>
                    <a:pt x="3458" y="1999"/>
                    <a:pt x="3162" y="1561"/>
                  </a:cubicBezTo>
                  <a:cubicBezTo>
                    <a:pt x="2867" y="1126"/>
                    <a:pt x="2430" y="4"/>
                    <a:pt x="1227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393;p46">
              <a:extLst>
                <a:ext uri="{FF2B5EF4-FFF2-40B4-BE49-F238E27FC236}">
                  <a16:creationId xmlns:a16="http://schemas.microsoft.com/office/drawing/2014/main" id="{268F9856-A077-4959-8440-22568A848D22}"/>
                </a:ext>
              </a:extLst>
            </p:cNvPr>
            <p:cNvSpPr/>
            <p:nvPr/>
          </p:nvSpPr>
          <p:spPr>
            <a:xfrm>
              <a:off x="5661499" y="1961723"/>
              <a:ext cx="256560" cy="468669"/>
            </a:xfrm>
            <a:custGeom>
              <a:avLst/>
              <a:gdLst/>
              <a:ahLst/>
              <a:cxnLst/>
              <a:rect l="l" t="t" r="r" b="b"/>
              <a:pathLst>
                <a:path w="6603" h="12062" extrusionOk="0">
                  <a:moveTo>
                    <a:pt x="1902" y="0"/>
                  </a:moveTo>
                  <a:cubicBezTo>
                    <a:pt x="1789" y="0"/>
                    <a:pt x="1668" y="7"/>
                    <a:pt x="1540" y="21"/>
                  </a:cubicBezTo>
                  <a:cubicBezTo>
                    <a:pt x="1540" y="21"/>
                    <a:pt x="0" y="1039"/>
                    <a:pt x="197" y="2499"/>
                  </a:cubicBezTo>
                  <a:cubicBezTo>
                    <a:pt x="348" y="3615"/>
                    <a:pt x="2479" y="8760"/>
                    <a:pt x="3472" y="11118"/>
                  </a:cubicBezTo>
                  <a:cubicBezTo>
                    <a:pt x="3717" y="11700"/>
                    <a:pt x="4283" y="12062"/>
                    <a:pt x="4892" y="12062"/>
                  </a:cubicBezTo>
                  <a:cubicBezTo>
                    <a:pt x="5004" y="12062"/>
                    <a:pt x="5118" y="12049"/>
                    <a:pt x="5232" y="12024"/>
                  </a:cubicBezTo>
                  <a:cubicBezTo>
                    <a:pt x="6081" y="11834"/>
                    <a:pt x="6602" y="10981"/>
                    <a:pt x="6388" y="10139"/>
                  </a:cubicBezTo>
                  <a:cubicBezTo>
                    <a:pt x="5726" y="7544"/>
                    <a:pt x="4414" y="2513"/>
                    <a:pt x="4039" y="1805"/>
                  </a:cubicBezTo>
                  <a:cubicBezTo>
                    <a:pt x="3572" y="921"/>
                    <a:pt x="3234" y="0"/>
                    <a:pt x="1902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394;p46">
              <a:extLst>
                <a:ext uri="{FF2B5EF4-FFF2-40B4-BE49-F238E27FC236}">
                  <a16:creationId xmlns:a16="http://schemas.microsoft.com/office/drawing/2014/main" id="{6591C981-BED2-4D68-A75B-8F382BB683E1}"/>
                </a:ext>
              </a:extLst>
            </p:cNvPr>
            <p:cNvSpPr/>
            <p:nvPr/>
          </p:nvSpPr>
          <p:spPr>
            <a:xfrm>
              <a:off x="5805964" y="2346043"/>
              <a:ext cx="138285" cy="503289"/>
            </a:xfrm>
            <a:custGeom>
              <a:avLst/>
              <a:gdLst/>
              <a:ahLst/>
              <a:cxnLst/>
              <a:rect l="l" t="t" r="r" b="b"/>
              <a:pathLst>
                <a:path w="3559" h="12953" extrusionOk="0">
                  <a:moveTo>
                    <a:pt x="1399" y="0"/>
                  </a:moveTo>
                  <a:cubicBezTo>
                    <a:pt x="700" y="0"/>
                    <a:pt x="215" y="883"/>
                    <a:pt x="127" y="1665"/>
                  </a:cubicBezTo>
                  <a:cubicBezTo>
                    <a:pt x="1" y="2771"/>
                    <a:pt x="2092" y="12436"/>
                    <a:pt x="2092" y="12436"/>
                  </a:cubicBezTo>
                  <a:cubicBezTo>
                    <a:pt x="2154" y="12718"/>
                    <a:pt x="2340" y="12953"/>
                    <a:pt x="2541" y="12953"/>
                  </a:cubicBezTo>
                  <a:cubicBezTo>
                    <a:pt x="2730" y="12953"/>
                    <a:pt x="2932" y="12743"/>
                    <a:pt x="3054" y="12165"/>
                  </a:cubicBezTo>
                  <a:cubicBezTo>
                    <a:pt x="3308" y="10972"/>
                    <a:pt x="3558" y="1792"/>
                    <a:pt x="2363" y="523"/>
                  </a:cubicBezTo>
                  <a:cubicBezTo>
                    <a:pt x="2014" y="151"/>
                    <a:pt x="1688" y="0"/>
                    <a:pt x="139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395;p46">
              <a:extLst>
                <a:ext uri="{FF2B5EF4-FFF2-40B4-BE49-F238E27FC236}">
                  <a16:creationId xmlns:a16="http://schemas.microsoft.com/office/drawing/2014/main" id="{1FAC6EF4-59E1-471C-9956-0086BEDBE625}"/>
                </a:ext>
              </a:extLst>
            </p:cNvPr>
            <p:cNvSpPr/>
            <p:nvPr/>
          </p:nvSpPr>
          <p:spPr>
            <a:xfrm>
              <a:off x="5838952" y="2779399"/>
              <a:ext cx="96594" cy="218637"/>
            </a:xfrm>
            <a:custGeom>
              <a:avLst/>
              <a:gdLst/>
              <a:ahLst/>
              <a:cxnLst/>
              <a:rect l="l" t="t" r="r" b="b"/>
              <a:pathLst>
                <a:path w="2486" h="5627" extrusionOk="0">
                  <a:moveTo>
                    <a:pt x="1862" y="0"/>
                  </a:moveTo>
                  <a:cubicBezTo>
                    <a:pt x="1379" y="0"/>
                    <a:pt x="931" y="1526"/>
                    <a:pt x="632" y="2038"/>
                  </a:cubicBezTo>
                  <a:cubicBezTo>
                    <a:pt x="308" y="2586"/>
                    <a:pt x="0" y="4246"/>
                    <a:pt x="298" y="4263"/>
                  </a:cubicBezTo>
                  <a:cubicBezTo>
                    <a:pt x="299" y="4263"/>
                    <a:pt x="301" y="4263"/>
                    <a:pt x="303" y="4263"/>
                  </a:cubicBezTo>
                  <a:cubicBezTo>
                    <a:pt x="592" y="4263"/>
                    <a:pt x="646" y="3189"/>
                    <a:pt x="812" y="2966"/>
                  </a:cubicBezTo>
                  <a:cubicBezTo>
                    <a:pt x="905" y="2842"/>
                    <a:pt x="993" y="2792"/>
                    <a:pt x="1057" y="2792"/>
                  </a:cubicBezTo>
                  <a:cubicBezTo>
                    <a:pt x="1110" y="2792"/>
                    <a:pt x="1145" y="2827"/>
                    <a:pt x="1153" y="2883"/>
                  </a:cubicBezTo>
                  <a:cubicBezTo>
                    <a:pt x="1153" y="2883"/>
                    <a:pt x="1253" y="3398"/>
                    <a:pt x="1096" y="3839"/>
                  </a:cubicBezTo>
                  <a:cubicBezTo>
                    <a:pt x="943" y="4274"/>
                    <a:pt x="368" y="5626"/>
                    <a:pt x="630" y="5626"/>
                  </a:cubicBezTo>
                  <a:cubicBezTo>
                    <a:pt x="632" y="5626"/>
                    <a:pt x="633" y="5626"/>
                    <a:pt x="635" y="5626"/>
                  </a:cubicBezTo>
                  <a:cubicBezTo>
                    <a:pt x="909" y="5612"/>
                    <a:pt x="1677" y="4256"/>
                    <a:pt x="2025" y="3361"/>
                  </a:cubicBezTo>
                  <a:cubicBezTo>
                    <a:pt x="2373" y="2465"/>
                    <a:pt x="2486" y="268"/>
                    <a:pt x="1964" y="24"/>
                  </a:cubicBezTo>
                  <a:cubicBezTo>
                    <a:pt x="1930" y="8"/>
                    <a:pt x="1896" y="0"/>
                    <a:pt x="186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396;p46">
              <a:extLst>
                <a:ext uri="{FF2B5EF4-FFF2-40B4-BE49-F238E27FC236}">
                  <a16:creationId xmlns:a16="http://schemas.microsoft.com/office/drawing/2014/main" id="{8B58AD61-DAC9-49E4-99AE-66D770806B68}"/>
                </a:ext>
              </a:extLst>
            </p:cNvPr>
            <p:cNvSpPr/>
            <p:nvPr/>
          </p:nvSpPr>
          <p:spPr>
            <a:xfrm>
              <a:off x="5789528" y="2307188"/>
              <a:ext cx="159655" cy="391620"/>
            </a:xfrm>
            <a:custGeom>
              <a:avLst/>
              <a:gdLst/>
              <a:ahLst/>
              <a:cxnLst/>
              <a:rect l="l" t="t" r="r" b="b"/>
              <a:pathLst>
                <a:path w="4109" h="10079" extrusionOk="0">
                  <a:moveTo>
                    <a:pt x="1743" y="0"/>
                  </a:moveTo>
                  <a:cubicBezTo>
                    <a:pt x="952" y="0"/>
                    <a:pt x="0" y="922"/>
                    <a:pt x="300" y="3126"/>
                  </a:cubicBezTo>
                  <a:cubicBezTo>
                    <a:pt x="547" y="4950"/>
                    <a:pt x="882" y="8068"/>
                    <a:pt x="1079" y="9958"/>
                  </a:cubicBezTo>
                  <a:lnTo>
                    <a:pt x="3818" y="10079"/>
                  </a:lnTo>
                  <a:cubicBezTo>
                    <a:pt x="3965" y="7910"/>
                    <a:pt x="4109" y="4082"/>
                    <a:pt x="3477" y="2207"/>
                  </a:cubicBezTo>
                  <a:cubicBezTo>
                    <a:pt x="3477" y="2207"/>
                    <a:pt x="3059" y="711"/>
                    <a:pt x="2282" y="166"/>
                  </a:cubicBezTo>
                  <a:cubicBezTo>
                    <a:pt x="2126" y="57"/>
                    <a:pt x="1940" y="0"/>
                    <a:pt x="1743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397;p46">
              <a:extLst>
                <a:ext uri="{FF2B5EF4-FFF2-40B4-BE49-F238E27FC236}">
                  <a16:creationId xmlns:a16="http://schemas.microsoft.com/office/drawing/2014/main" id="{A17CC03F-7FFA-4EEC-97B2-24737363E4C6}"/>
                </a:ext>
              </a:extLst>
            </p:cNvPr>
            <p:cNvSpPr/>
            <p:nvPr/>
          </p:nvSpPr>
          <p:spPr>
            <a:xfrm>
              <a:off x="5831414" y="2694111"/>
              <a:ext cx="106463" cy="66364"/>
            </a:xfrm>
            <a:custGeom>
              <a:avLst/>
              <a:gdLst/>
              <a:ahLst/>
              <a:cxnLst/>
              <a:rect l="l" t="t" r="r" b="b"/>
              <a:pathLst>
                <a:path w="2740" h="170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959"/>
                    <a:pt x="164" y="1604"/>
                    <a:pt x="164" y="1604"/>
                  </a:cubicBezTo>
                  <a:lnTo>
                    <a:pt x="2610" y="1707"/>
                  </a:lnTo>
                  <a:cubicBezTo>
                    <a:pt x="2610" y="1707"/>
                    <a:pt x="2676" y="1076"/>
                    <a:pt x="2740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A1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398;p46">
              <a:extLst>
                <a:ext uri="{FF2B5EF4-FFF2-40B4-BE49-F238E27FC236}">
                  <a16:creationId xmlns:a16="http://schemas.microsoft.com/office/drawing/2014/main" id="{44992965-E297-46B4-BF28-916B4990A4DE}"/>
                </a:ext>
              </a:extLst>
            </p:cNvPr>
            <p:cNvSpPr/>
            <p:nvPr/>
          </p:nvSpPr>
          <p:spPr>
            <a:xfrm>
              <a:off x="5328275" y="1939614"/>
              <a:ext cx="176441" cy="1135227"/>
            </a:xfrm>
            <a:custGeom>
              <a:avLst/>
              <a:gdLst/>
              <a:ahLst/>
              <a:cxnLst/>
              <a:rect l="l" t="t" r="r" b="b"/>
              <a:pathLst>
                <a:path w="4541" h="29217" extrusionOk="0">
                  <a:moveTo>
                    <a:pt x="3871" y="0"/>
                  </a:moveTo>
                  <a:cubicBezTo>
                    <a:pt x="428" y="0"/>
                    <a:pt x="695" y="6205"/>
                    <a:pt x="695" y="6205"/>
                  </a:cubicBezTo>
                  <a:lnTo>
                    <a:pt x="1" y="29217"/>
                  </a:lnTo>
                  <a:lnTo>
                    <a:pt x="3355" y="29217"/>
                  </a:lnTo>
                  <a:cubicBezTo>
                    <a:pt x="3355" y="29217"/>
                    <a:pt x="3842" y="10505"/>
                    <a:pt x="3355" y="5521"/>
                  </a:cubicBezTo>
                  <a:cubicBezTo>
                    <a:pt x="2867" y="533"/>
                    <a:pt x="4541" y="72"/>
                    <a:pt x="4541" y="72"/>
                  </a:cubicBezTo>
                  <a:cubicBezTo>
                    <a:pt x="4303" y="23"/>
                    <a:pt x="4080" y="0"/>
                    <a:pt x="3871" y="0"/>
                  </a:cubicBezTo>
                  <a:close/>
                </a:path>
              </a:pathLst>
            </a:custGeom>
            <a:solidFill>
              <a:srgbClr val="4A1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399;p46">
              <a:extLst>
                <a:ext uri="{FF2B5EF4-FFF2-40B4-BE49-F238E27FC236}">
                  <a16:creationId xmlns:a16="http://schemas.microsoft.com/office/drawing/2014/main" id="{C67A6191-965B-49C1-8DEC-7387E9B3EC73}"/>
                </a:ext>
              </a:extLst>
            </p:cNvPr>
            <p:cNvSpPr/>
            <p:nvPr/>
          </p:nvSpPr>
          <p:spPr>
            <a:xfrm>
              <a:off x="2321408" y="3024072"/>
              <a:ext cx="405374" cy="294948"/>
            </a:xfrm>
            <a:custGeom>
              <a:avLst/>
              <a:gdLst/>
              <a:ahLst/>
              <a:cxnLst/>
              <a:rect l="l" t="t" r="r" b="b"/>
              <a:pathLst>
                <a:path w="10433" h="7591" extrusionOk="0">
                  <a:moveTo>
                    <a:pt x="3795" y="1"/>
                  </a:moveTo>
                  <a:cubicBezTo>
                    <a:pt x="1704" y="1"/>
                    <a:pt x="0" y="1701"/>
                    <a:pt x="0" y="3796"/>
                  </a:cubicBezTo>
                  <a:cubicBezTo>
                    <a:pt x="0" y="5887"/>
                    <a:pt x="1704" y="7591"/>
                    <a:pt x="3795" y="7591"/>
                  </a:cubicBezTo>
                  <a:lnTo>
                    <a:pt x="9638" y="7591"/>
                  </a:lnTo>
                  <a:cubicBezTo>
                    <a:pt x="10079" y="7591"/>
                    <a:pt x="10433" y="7233"/>
                    <a:pt x="10433" y="6796"/>
                  </a:cubicBezTo>
                  <a:cubicBezTo>
                    <a:pt x="10433" y="6355"/>
                    <a:pt x="10079" y="5997"/>
                    <a:pt x="9638" y="5997"/>
                  </a:cubicBezTo>
                  <a:lnTo>
                    <a:pt x="3795" y="5997"/>
                  </a:lnTo>
                  <a:cubicBezTo>
                    <a:pt x="2583" y="5997"/>
                    <a:pt x="1593" y="5008"/>
                    <a:pt x="1593" y="3796"/>
                  </a:cubicBezTo>
                  <a:cubicBezTo>
                    <a:pt x="1593" y="2583"/>
                    <a:pt x="2583" y="1594"/>
                    <a:pt x="3795" y="1594"/>
                  </a:cubicBezTo>
                  <a:lnTo>
                    <a:pt x="6461" y="1594"/>
                  </a:lnTo>
                  <a:cubicBezTo>
                    <a:pt x="6902" y="1594"/>
                    <a:pt x="7259" y="1236"/>
                    <a:pt x="7259" y="795"/>
                  </a:cubicBezTo>
                  <a:cubicBezTo>
                    <a:pt x="7259" y="354"/>
                    <a:pt x="6902" y="1"/>
                    <a:pt x="646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400;p46">
              <a:extLst>
                <a:ext uri="{FF2B5EF4-FFF2-40B4-BE49-F238E27FC236}">
                  <a16:creationId xmlns:a16="http://schemas.microsoft.com/office/drawing/2014/main" id="{2382B084-4014-461D-A0CD-54826C06C4BA}"/>
                </a:ext>
              </a:extLst>
            </p:cNvPr>
            <p:cNvSpPr/>
            <p:nvPr/>
          </p:nvSpPr>
          <p:spPr>
            <a:xfrm>
              <a:off x="2391076" y="3282772"/>
              <a:ext cx="595608" cy="80158"/>
            </a:xfrm>
            <a:custGeom>
              <a:avLst/>
              <a:gdLst/>
              <a:ahLst/>
              <a:cxnLst/>
              <a:rect l="l" t="t" r="r" b="b"/>
              <a:pathLst>
                <a:path w="15329" h="2063" extrusionOk="0">
                  <a:moveTo>
                    <a:pt x="1030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30" y="2062"/>
                  </a:cubicBezTo>
                  <a:lnTo>
                    <a:pt x="14300" y="2062"/>
                  </a:lnTo>
                  <a:cubicBezTo>
                    <a:pt x="14868" y="2062"/>
                    <a:pt x="15329" y="1601"/>
                    <a:pt x="15329" y="1033"/>
                  </a:cubicBezTo>
                  <a:cubicBezTo>
                    <a:pt x="15329" y="462"/>
                    <a:pt x="14868" y="1"/>
                    <a:pt x="14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401;p46">
              <a:extLst>
                <a:ext uri="{FF2B5EF4-FFF2-40B4-BE49-F238E27FC236}">
                  <a16:creationId xmlns:a16="http://schemas.microsoft.com/office/drawing/2014/main" id="{BA56ADAF-F9B1-4E2B-A73E-BB3BCC60C46D}"/>
                </a:ext>
              </a:extLst>
            </p:cNvPr>
            <p:cNvSpPr/>
            <p:nvPr/>
          </p:nvSpPr>
          <p:spPr>
            <a:xfrm>
              <a:off x="2678218" y="3362892"/>
              <a:ext cx="80391" cy="378914"/>
            </a:xfrm>
            <a:custGeom>
              <a:avLst/>
              <a:gdLst/>
              <a:ahLst/>
              <a:cxnLst/>
              <a:rect l="l" t="t" r="r" b="b"/>
              <a:pathLst>
                <a:path w="2069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9" y="97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402;p46">
              <a:extLst>
                <a:ext uri="{FF2B5EF4-FFF2-40B4-BE49-F238E27FC236}">
                  <a16:creationId xmlns:a16="http://schemas.microsoft.com/office/drawing/2014/main" id="{F32B9455-EF5F-41BA-9FFD-FAAD6B014B18}"/>
                </a:ext>
              </a:extLst>
            </p:cNvPr>
            <p:cNvSpPr/>
            <p:nvPr/>
          </p:nvSpPr>
          <p:spPr>
            <a:xfrm>
              <a:off x="2678218" y="3541627"/>
              <a:ext cx="80391" cy="21448"/>
            </a:xfrm>
            <a:custGeom>
              <a:avLst/>
              <a:gdLst/>
              <a:ahLst/>
              <a:cxnLst/>
              <a:rect l="l" t="t" r="r" b="b"/>
              <a:pathLst>
                <a:path w="2069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9" y="55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03;p46">
              <a:extLst>
                <a:ext uri="{FF2B5EF4-FFF2-40B4-BE49-F238E27FC236}">
                  <a16:creationId xmlns:a16="http://schemas.microsoft.com/office/drawing/2014/main" id="{87630052-33FD-4CE7-9708-209A35844154}"/>
                </a:ext>
              </a:extLst>
            </p:cNvPr>
            <p:cNvSpPr/>
            <p:nvPr/>
          </p:nvSpPr>
          <p:spPr>
            <a:xfrm>
              <a:off x="2678218" y="3362892"/>
              <a:ext cx="80391" cy="44139"/>
            </a:xfrm>
            <a:custGeom>
              <a:avLst/>
              <a:gdLst/>
              <a:ahLst/>
              <a:cxnLst/>
              <a:rect l="l" t="t" r="r" b="b"/>
              <a:pathLst>
                <a:path w="2069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9" y="1136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04;p46">
              <a:extLst>
                <a:ext uri="{FF2B5EF4-FFF2-40B4-BE49-F238E27FC236}">
                  <a16:creationId xmlns:a16="http://schemas.microsoft.com/office/drawing/2014/main" id="{0CD90BDB-D29D-43A5-B55A-DAB0A60167C8}"/>
                </a:ext>
              </a:extLst>
            </p:cNvPr>
            <p:cNvSpPr/>
            <p:nvPr/>
          </p:nvSpPr>
          <p:spPr>
            <a:xfrm>
              <a:off x="2703279" y="3742199"/>
              <a:ext cx="30268" cy="183434"/>
            </a:xfrm>
            <a:custGeom>
              <a:avLst/>
              <a:gdLst/>
              <a:ahLst/>
              <a:cxnLst/>
              <a:rect l="l" t="t" r="r" b="b"/>
              <a:pathLst>
                <a:path w="779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79" y="4720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05;p46">
              <a:extLst>
                <a:ext uri="{FF2B5EF4-FFF2-40B4-BE49-F238E27FC236}">
                  <a16:creationId xmlns:a16="http://schemas.microsoft.com/office/drawing/2014/main" id="{9B4E721D-BB96-499B-83F9-C98CB3E723A0}"/>
                </a:ext>
              </a:extLst>
            </p:cNvPr>
            <p:cNvSpPr/>
            <p:nvPr/>
          </p:nvSpPr>
          <p:spPr>
            <a:xfrm>
              <a:off x="2380352" y="3912892"/>
              <a:ext cx="617095" cy="61702"/>
            </a:xfrm>
            <a:custGeom>
              <a:avLst/>
              <a:gdLst/>
              <a:ahLst/>
              <a:cxnLst/>
              <a:rect l="l" t="t" r="r" b="b"/>
              <a:pathLst>
                <a:path w="15882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3" y="1587"/>
                    <a:pt x="277" y="1587"/>
                  </a:cubicBezTo>
                  <a:cubicBezTo>
                    <a:pt x="427" y="1587"/>
                    <a:pt x="554" y="1460"/>
                    <a:pt x="554" y="1310"/>
                  </a:cubicBezTo>
                  <a:cubicBezTo>
                    <a:pt x="554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0" y="554"/>
                    <a:pt x="15327" y="892"/>
                    <a:pt x="15327" y="1310"/>
                  </a:cubicBezTo>
                  <a:cubicBezTo>
                    <a:pt x="15327" y="1460"/>
                    <a:pt x="15451" y="1587"/>
                    <a:pt x="15605" y="1587"/>
                  </a:cubicBezTo>
                  <a:cubicBezTo>
                    <a:pt x="15758" y="1587"/>
                    <a:pt x="15882" y="1460"/>
                    <a:pt x="15882" y="1310"/>
                  </a:cubicBezTo>
                  <a:cubicBezTo>
                    <a:pt x="15882" y="588"/>
                    <a:pt x="15294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06;p46">
              <a:extLst>
                <a:ext uri="{FF2B5EF4-FFF2-40B4-BE49-F238E27FC236}">
                  <a16:creationId xmlns:a16="http://schemas.microsoft.com/office/drawing/2014/main" id="{BB544A9C-D909-42A0-895D-A84B9D364905}"/>
                </a:ext>
              </a:extLst>
            </p:cNvPr>
            <p:cNvSpPr/>
            <p:nvPr/>
          </p:nvSpPr>
          <p:spPr>
            <a:xfrm>
              <a:off x="2415089" y="3947939"/>
              <a:ext cx="55873" cy="55718"/>
            </a:xfrm>
            <a:custGeom>
              <a:avLst/>
              <a:gdLst/>
              <a:ahLst/>
              <a:cxnLst/>
              <a:rect l="l" t="t" r="r" b="b"/>
              <a:pathLst>
                <a:path w="1438" h="1434" extrusionOk="0">
                  <a:moveTo>
                    <a:pt x="719" y="0"/>
                  </a:moveTo>
                  <a:cubicBezTo>
                    <a:pt x="325" y="0"/>
                    <a:pt x="1" y="321"/>
                    <a:pt x="1" y="715"/>
                  </a:cubicBezTo>
                  <a:cubicBezTo>
                    <a:pt x="1" y="1112"/>
                    <a:pt x="325" y="1433"/>
                    <a:pt x="719" y="1433"/>
                  </a:cubicBezTo>
                  <a:cubicBezTo>
                    <a:pt x="1117" y="1433"/>
                    <a:pt x="1438" y="1112"/>
                    <a:pt x="1438" y="715"/>
                  </a:cubicBezTo>
                  <a:cubicBezTo>
                    <a:pt x="1438" y="321"/>
                    <a:pt x="1117" y="0"/>
                    <a:pt x="71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07;p46">
              <a:extLst>
                <a:ext uri="{FF2B5EF4-FFF2-40B4-BE49-F238E27FC236}">
                  <a16:creationId xmlns:a16="http://schemas.microsoft.com/office/drawing/2014/main" id="{3B5536EE-02AE-44FC-9424-4AA5439693C3}"/>
                </a:ext>
              </a:extLst>
            </p:cNvPr>
            <p:cNvSpPr/>
            <p:nvPr/>
          </p:nvSpPr>
          <p:spPr>
            <a:xfrm>
              <a:off x="2902180" y="3947939"/>
              <a:ext cx="55679" cy="55718"/>
            </a:xfrm>
            <a:custGeom>
              <a:avLst/>
              <a:gdLst/>
              <a:ahLst/>
              <a:cxnLst/>
              <a:rect l="l" t="t" r="r" b="b"/>
              <a:pathLst>
                <a:path w="1433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2" y="1433"/>
                    <a:pt x="1433" y="1112"/>
                    <a:pt x="1433" y="715"/>
                  </a:cubicBezTo>
                  <a:cubicBezTo>
                    <a:pt x="1433" y="321"/>
                    <a:pt x="1112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08;p46">
              <a:extLst>
                <a:ext uri="{FF2B5EF4-FFF2-40B4-BE49-F238E27FC236}">
                  <a16:creationId xmlns:a16="http://schemas.microsoft.com/office/drawing/2014/main" id="{02B28A64-44D3-4113-8D43-4AC7B78AE976}"/>
                </a:ext>
              </a:extLst>
            </p:cNvPr>
            <p:cNvSpPr/>
            <p:nvPr/>
          </p:nvSpPr>
          <p:spPr>
            <a:xfrm>
              <a:off x="2223609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9" y="0"/>
                  </a:moveTo>
                  <a:cubicBezTo>
                    <a:pt x="85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5" y="12041"/>
                    <a:pt x="189" y="12041"/>
                  </a:cubicBezTo>
                  <a:lnTo>
                    <a:pt x="15279" y="12041"/>
                  </a:lnTo>
                  <a:cubicBezTo>
                    <a:pt x="15383" y="12041"/>
                    <a:pt x="15466" y="11958"/>
                    <a:pt x="15466" y="11853"/>
                  </a:cubicBezTo>
                  <a:lnTo>
                    <a:pt x="15466" y="187"/>
                  </a:lnTo>
                  <a:cubicBezTo>
                    <a:pt x="15466" y="84"/>
                    <a:pt x="15383" y="0"/>
                    <a:pt x="15279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09;p46">
              <a:extLst>
                <a:ext uri="{FF2B5EF4-FFF2-40B4-BE49-F238E27FC236}">
                  <a16:creationId xmlns:a16="http://schemas.microsoft.com/office/drawing/2014/main" id="{AB46E2A4-82AF-4A4F-9BCA-78619AF0719E}"/>
                </a:ext>
              </a:extLst>
            </p:cNvPr>
            <p:cNvSpPr/>
            <p:nvPr/>
          </p:nvSpPr>
          <p:spPr>
            <a:xfrm>
              <a:off x="2261959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87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10;p46">
              <a:extLst>
                <a:ext uri="{FF2B5EF4-FFF2-40B4-BE49-F238E27FC236}">
                  <a16:creationId xmlns:a16="http://schemas.microsoft.com/office/drawing/2014/main" id="{BC30DF6E-6765-4F07-B7AB-71DF5A19B0C8}"/>
                </a:ext>
              </a:extLst>
            </p:cNvPr>
            <p:cNvSpPr/>
            <p:nvPr/>
          </p:nvSpPr>
          <p:spPr>
            <a:xfrm>
              <a:off x="2491828" y="2989180"/>
              <a:ext cx="76739" cy="33765"/>
            </a:xfrm>
            <a:custGeom>
              <a:avLst/>
              <a:gdLst/>
              <a:ahLst/>
              <a:cxnLst/>
              <a:rect l="l" t="t" r="r" b="b"/>
              <a:pathLst>
                <a:path w="1975" h="869" extrusionOk="0">
                  <a:moveTo>
                    <a:pt x="1" y="0"/>
                  </a:moveTo>
                  <a:lnTo>
                    <a:pt x="1" y="868"/>
                  </a:lnTo>
                  <a:lnTo>
                    <a:pt x="1975" y="868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11;p46">
              <a:extLst>
                <a:ext uri="{FF2B5EF4-FFF2-40B4-BE49-F238E27FC236}">
                  <a16:creationId xmlns:a16="http://schemas.microsoft.com/office/drawing/2014/main" id="{1B0D0B76-4E79-4FAF-A0D6-443549CA7075}"/>
                </a:ext>
              </a:extLst>
            </p:cNvPr>
            <p:cNvSpPr/>
            <p:nvPr/>
          </p:nvSpPr>
          <p:spPr>
            <a:xfrm>
              <a:off x="2816193" y="2541059"/>
              <a:ext cx="261883" cy="572917"/>
            </a:xfrm>
            <a:custGeom>
              <a:avLst/>
              <a:gdLst/>
              <a:ahLst/>
              <a:cxnLst/>
              <a:rect l="l" t="t" r="r" b="b"/>
              <a:pathLst>
                <a:path w="6740" h="14745" extrusionOk="0">
                  <a:moveTo>
                    <a:pt x="3860" y="0"/>
                  </a:moveTo>
                  <a:cubicBezTo>
                    <a:pt x="1" y="391"/>
                    <a:pt x="1564" y="8449"/>
                    <a:pt x="2082" y="11132"/>
                  </a:cubicBezTo>
                  <a:cubicBezTo>
                    <a:pt x="2550" y="13556"/>
                    <a:pt x="3017" y="14745"/>
                    <a:pt x="4037" y="14745"/>
                  </a:cubicBezTo>
                  <a:cubicBezTo>
                    <a:pt x="4147" y="14745"/>
                    <a:pt x="4264" y="14731"/>
                    <a:pt x="4388" y="14703"/>
                  </a:cubicBezTo>
                  <a:cubicBezTo>
                    <a:pt x="5657" y="14423"/>
                    <a:pt x="6739" y="7601"/>
                    <a:pt x="6646" y="4166"/>
                  </a:cubicBezTo>
                  <a:cubicBezTo>
                    <a:pt x="6552" y="735"/>
                    <a:pt x="3860" y="0"/>
                    <a:pt x="386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12;p46">
              <a:extLst>
                <a:ext uri="{FF2B5EF4-FFF2-40B4-BE49-F238E27FC236}">
                  <a16:creationId xmlns:a16="http://schemas.microsoft.com/office/drawing/2014/main" id="{F083EDA9-5A8E-4EED-94FB-4A181AA1A9CD}"/>
                </a:ext>
              </a:extLst>
            </p:cNvPr>
            <p:cNvSpPr/>
            <p:nvPr/>
          </p:nvSpPr>
          <p:spPr>
            <a:xfrm>
              <a:off x="2925766" y="2781341"/>
              <a:ext cx="429076" cy="333764"/>
            </a:xfrm>
            <a:custGeom>
              <a:avLst/>
              <a:gdLst/>
              <a:ahLst/>
              <a:cxnLst/>
              <a:rect l="l" t="t" r="r" b="b"/>
              <a:pathLst>
                <a:path w="11043" h="8590" extrusionOk="0">
                  <a:moveTo>
                    <a:pt x="9646" y="0"/>
                  </a:moveTo>
                  <a:cubicBezTo>
                    <a:pt x="6158" y="2663"/>
                    <a:pt x="75" y="7600"/>
                    <a:pt x="44" y="7621"/>
                  </a:cubicBezTo>
                  <a:cubicBezTo>
                    <a:pt x="1" y="7647"/>
                    <a:pt x="619" y="8559"/>
                    <a:pt x="1123" y="8559"/>
                  </a:cubicBezTo>
                  <a:cubicBezTo>
                    <a:pt x="1123" y="8559"/>
                    <a:pt x="1330" y="8589"/>
                    <a:pt x="1670" y="8589"/>
                  </a:cubicBezTo>
                  <a:cubicBezTo>
                    <a:pt x="2564" y="8589"/>
                    <a:pt x="4384" y="8384"/>
                    <a:pt x="5823" y="6899"/>
                  </a:cubicBezTo>
                  <a:cubicBezTo>
                    <a:pt x="7023" y="5663"/>
                    <a:pt x="9368" y="3231"/>
                    <a:pt x="11042" y="1493"/>
                  </a:cubicBezTo>
                  <a:lnTo>
                    <a:pt x="9646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413;p46">
              <a:extLst>
                <a:ext uri="{FF2B5EF4-FFF2-40B4-BE49-F238E27FC236}">
                  <a16:creationId xmlns:a16="http://schemas.microsoft.com/office/drawing/2014/main" id="{0F58DA12-D744-46A7-9A49-E9DF70D142AC}"/>
                </a:ext>
              </a:extLst>
            </p:cNvPr>
            <p:cNvSpPr/>
            <p:nvPr/>
          </p:nvSpPr>
          <p:spPr>
            <a:xfrm>
              <a:off x="3300526" y="2716142"/>
              <a:ext cx="128416" cy="123248"/>
            </a:xfrm>
            <a:custGeom>
              <a:avLst/>
              <a:gdLst/>
              <a:ahLst/>
              <a:cxnLst/>
              <a:rect l="l" t="t" r="r" b="b"/>
              <a:pathLst>
                <a:path w="3305" h="3172" extrusionOk="0">
                  <a:moveTo>
                    <a:pt x="2192" y="1"/>
                  </a:moveTo>
                  <a:cubicBezTo>
                    <a:pt x="2192" y="1"/>
                    <a:pt x="1300" y="682"/>
                    <a:pt x="1" y="1678"/>
                  </a:cubicBezTo>
                  <a:lnTo>
                    <a:pt x="1397" y="3171"/>
                  </a:lnTo>
                  <a:cubicBezTo>
                    <a:pt x="2497" y="2029"/>
                    <a:pt x="3305" y="1191"/>
                    <a:pt x="3305" y="11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414;p46">
              <a:extLst>
                <a:ext uri="{FF2B5EF4-FFF2-40B4-BE49-F238E27FC236}">
                  <a16:creationId xmlns:a16="http://schemas.microsoft.com/office/drawing/2014/main" id="{B240F807-6049-4CA6-86CD-7EDDC9434978}"/>
                </a:ext>
              </a:extLst>
            </p:cNvPr>
            <p:cNvSpPr/>
            <p:nvPr/>
          </p:nvSpPr>
          <p:spPr>
            <a:xfrm>
              <a:off x="3385658" y="2657431"/>
              <a:ext cx="160782" cy="128493"/>
            </a:xfrm>
            <a:custGeom>
              <a:avLst/>
              <a:gdLst/>
              <a:ahLst/>
              <a:cxnLst/>
              <a:rect l="l" t="t" r="r" b="b"/>
              <a:pathLst>
                <a:path w="4138" h="3307" extrusionOk="0">
                  <a:moveTo>
                    <a:pt x="3347" y="0"/>
                  </a:moveTo>
                  <a:cubicBezTo>
                    <a:pt x="3108" y="0"/>
                    <a:pt x="2834" y="41"/>
                    <a:pt x="2571" y="139"/>
                  </a:cubicBezTo>
                  <a:cubicBezTo>
                    <a:pt x="1936" y="380"/>
                    <a:pt x="1" y="1512"/>
                    <a:pt x="1" y="1512"/>
                  </a:cubicBezTo>
                  <a:lnTo>
                    <a:pt x="1114" y="2702"/>
                  </a:lnTo>
                  <a:cubicBezTo>
                    <a:pt x="1114" y="2702"/>
                    <a:pt x="1551" y="3307"/>
                    <a:pt x="2042" y="3307"/>
                  </a:cubicBezTo>
                  <a:cubicBezTo>
                    <a:pt x="2165" y="3307"/>
                    <a:pt x="2292" y="3269"/>
                    <a:pt x="2417" y="3172"/>
                  </a:cubicBezTo>
                  <a:cubicBezTo>
                    <a:pt x="3035" y="2700"/>
                    <a:pt x="3458" y="2047"/>
                    <a:pt x="3265" y="2047"/>
                  </a:cubicBezTo>
                  <a:cubicBezTo>
                    <a:pt x="3264" y="2047"/>
                    <a:pt x="3263" y="2047"/>
                    <a:pt x="3262" y="2047"/>
                  </a:cubicBezTo>
                  <a:cubicBezTo>
                    <a:pt x="3113" y="2051"/>
                    <a:pt x="2644" y="2195"/>
                    <a:pt x="2390" y="2195"/>
                  </a:cubicBezTo>
                  <a:cubicBezTo>
                    <a:pt x="2303" y="2195"/>
                    <a:pt x="2241" y="2179"/>
                    <a:pt x="2226" y="2133"/>
                  </a:cubicBezTo>
                  <a:cubicBezTo>
                    <a:pt x="2163" y="1956"/>
                    <a:pt x="4137" y="373"/>
                    <a:pt x="4017" y="189"/>
                  </a:cubicBezTo>
                  <a:cubicBezTo>
                    <a:pt x="3947" y="80"/>
                    <a:pt x="3682" y="0"/>
                    <a:pt x="3347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415;p46">
              <a:extLst>
                <a:ext uri="{FF2B5EF4-FFF2-40B4-BE49-F238E27FC236}">
                  <a16:creationId xmlns:a16="http://schemas.microsoft.com/office/drawing/2014/main" id="{904AD1AA-CC41-4B96-82C0-CDA6648CD029}"/>
                </a:ext>
              </a:extLst>
            </p:cNvPr>
            <p:cNvSpPr/>
            <p:nvPr/>
          </p:nvSpPr>
          <p:spPr>
            <a:xfrm>
              <a:off x="2840478" y="2537912"/>
              <a:ext cx="257842" cy="322652"/>
            </a:xfrm>
            <a:custGeom>
              <a:avLst/>
              <a:gdLst/>
              <a:ahLst/>
              <a:cxnLst/>
              <a:rect l="l" t="t" r="r" b="b"/>
              <a:pathLst>
                <a:path w="6636" h="8304" extrusionOk="0">
                  <a:moveTo>
                    <a:pt x="2660" y="1"/>
                  </a:moveTo>
                  <a:cubicBezTo>
                    <a:pt x="1902" y="108"/>
                    <a:pt x="562" y="459"/>
                    <a:pt x="281" y="2510"/>
                  </a:cubicBezTo>
                  <a:cubicBezTo>
                    <a:pt x="1" y="4561"/>
                    <a:pt x="522" y="8303"/>
                    <a:pt x="522" y="8303"/>
                  </a:cubicBezTo>
                  <a:lnTo>
                    <a:pt x="6024" y="8303"/>
                  </a:lnTo>
                  <a:lnTo>
                    <a:pt x="6435" y="4762"/>
                  </a:lnTo>
                  <a:cubicBezTo>
                    <a:pt x="6635" y="81"/>
                    <a:pt x="2660" y="1"/>
                    <a:pt x="2660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416;p46">
              <a:extLst>
                <a:ext uri="{FF2B5EF4-FFF2-40B4-BE49-F238E27FC236}">
                  <a16:creationId xmlns:a16="http://schemas.microsoft.com/office/drawing/2014/main" id="{D2A71CCA-1211-49CC-AA35-9AF3D5F03AAF}"/>
                </a:ext>
              </a:extLst>
            </p:cNvPr>
            <p:cNvSpPr/>
            <p:nvPr/>
          </p:nvSpPr>
          <p:spPr>
            <a:xfrm>
              <a:off x="2546731" y="2967731"/>
              <a:ext cx="615619" cy="375339"/>
            </a:xfrm>
            <a:custGeom>
              <a:avLst/>
              <a:gdLst/>
              <a:ahLst/>
              <a:cxnLst/>
              <a:rect l="l" t="t" r="r" b="b"/>
              <a:pathLst>
                <a:path w="15844" h="9660" extrusionOk="0">
                  <a:moveTo>
                    <a:pt x="1276" y="0"/>
                  </a:moveTo>
                  <a:cubicBezTo>
                    <a:pt x="1254" y="0"/>
                    <a:pt x="1232" y="14"/>
                    <a:pt x="1220" y="37"/>
                  </a:cubicBezTo>
                  <a:lnTo>
                    <a:pt x="14" y="2513"/>
                  </a:lnTo>
                  <a:cubicBezTo>
                    <a:pt x="0" y="2543"/>
                    <a:pt x="11" y="2583"/>
                    <a:pt x="44" y="2597"/>
                  </a:cubicBezTo>
                  <a:lnTo>
                    <a:pt x="14536" y="9652"/>
                  </a:lnTo>
                  <a:cubicBezTo>
                    <a:pt x="14545" y="9657"/>
                    <a:pt x="14555" y="9660"/>
                    <a:pt x="14565" y="9660"/>
                  </a:cubicBezTo>
                  <a:cubicBezTo>
                    <a:pt x="14588" y="9660"/>
                    <a:pt x="14611" y="9647"/>
                    <a:pt x="14620" y="9625"/>
                  </a:cubicBezTo>
                  <a:lnTo>
                    <a:pt x="15826" y="7147"/>
                  </a:lnTo>
                  <a:cubicBezTo>
                    <a:pt x="15843" y="7116"/>
                    <a:pt x="15829" y="7079"/>
                    <a:pt x="15799" y="7063"/>
                  </a:cubicBezTo>
                  <a:lnTo>
                    <a:pt x="1303" y="8"/>
                  </a:lnTo>
                  <a:cubicBezTo>
                    <a:pt x="1294" y="3"/>
                    <a:pt x="1285" y="0"/>
                    <a:pt x="127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417;p46">
              <a:extLst>
                <a:ext uri="{FF2B5EF4-FFF2-40B4-BE49-F238E27FC236}">
                  <a16:creationId xmlns:a16="http://schemas.microsoft.com/office/drawing/2014/main" id="{259B5D86-858F-46DA-964E-3C1BA349EE46}"/>
                </a:ext>
              </a:extLst>
            </p:cNvPr>
            <p:cNvSpPr/>
            <p:nvPr/>
          </p:nvSpPr>
          <p:spPr>
            <a:xfrm>
              <a:off x="3072328" y="3324308"/>
              <a:ext cx="72581" cy="570158"/>
            </a:xfrm>
            <a:custGeom>
              <a:avLst/>
              <a:gdLst/>
              <a:ahLst/>
              <a:cxnLst/>
              <a:rect l="l" t="t" r="r" b="b"/>
              <a:pathLst>
                <a:path w="1868" h="14674" extrusionOk="0">
                  <a:moveTo>
                    <a:pt x="1350" y="1"/>
                  </a:moveTo>
                  <a:lnTo>
                    <a:pt x="0" y="47"/>
                  </a:lnTo>
                  <a:lnTo>
                    <a:pt x="518" y="14674"/>
                  </a:lnTo>
                  <a:lnTo>
                    <a:pt x="1868" y="14627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418;p46">
              <a:extLst>
                <a:ext uri="{FF2B5EF4-FFF2-40B4-BE49-F238E27FC236}">
                  <a16:creationId xmlns:a16="http://schemas.microsoft.com/office/drawing/2014/main" id="{DBB6DDE7-2C21-446F-84F3-8DBA4A8ED91C}"/>
                </a:ext>
              </a:extLst>
            </p:cNvPr>
            <p:cNvSpPr/>
            <p:nvPr/>
          </p:nvSpPr>
          <p:spPr>
            <a:xfrm>
              <a:off x="3034289" y="3217572"/>
              <a:ext cx="128299" cy="486620"/>
            </a:xfrm>
            <a:custGeom>
              <a:avLst/>
              <a:gdLst/>
              <a:ahLst/>
              <a:cxnLst/>
              <a:rect l="l" t="t" r="r" b="b"/>
              <a:pathLst>
                <a:path w="3302" h="12524" extrusionOk="0">
                  <a:moveTo>
                    <a:pt x="1727" y="1"/>
                  </a:moveTo>
                  <a:cubicBezTo>
                    <a:pt x="1713" y="1"/>
                    <a:pt x="1698" y="1"/>
                    <a:pt x="1684" y="2"/>
                  </a:cubicBezTo>
                  <a:lnTo>
                    <a:pt x="1157" y="22"/>
                  </a:lnTo>
                  <a:cubicBezTo>
                    <a:pt x="512" y="45"/>
                    <a:pt x="0" y="593"/>
                    <a:pt x="24" y="1238"/>
                  </a:cubicBezTo>
                  <a:lnTo>
                    <a:pt x="425" y="12523"/>
                  </a:lnTo>
                  <a:lnTo>
                    <a:pt x="3301" y="12423"/>
                  </a:lnTo>
                  <a:lnTo>
                    <a:pt x="2904" y="1138"/>
                  </a:lnTo>
                  <a:cubicBezTo>
                    <a:pt x="2881" y="503"/>
                    <a:pt x="2357" y="1"/>
                    <a:pt x="1727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419;p46">
              <a:extLst>
                <a:ext uri="{FF2B5EF4-FFF2-40B4-BE49-F238E27FC236}">
                  <a16:creationId xmlns:a16="http://schemas.microsoft.com/office/drawing/2014/main" id="{7553D0EA-098A-44E9-BF75-C174BEBDA4F3}"/>
                </a:ext>
              </a:extLst>
            </p:cNvPr>
            <p:cNvSpPr/>
            <p:nvPr/>
          </p:nvSpPr>
          <p:spPr>
            <a:xfrm>
              <a:off x="3050763" y="3700274"/>
              <a:ext cx="114545" cy="78681"/>
            </a:xfrm>
            <a:custGeom>
              <a:avLst/>
              <a:gdLst/>
              <a:ahLst/>
              <a:cxnLst/>
              <a:rect l="l" t="t" r="r" b="b"/>
              <a:pathLst>
                <a:path w="2948" h="2025" extrusionOk="0">
                  <a:moveTo>
                    <a:pt x="2877" y="0"/>
                  </a:moveTo>
                  <a:lnTo>
                    <a:pt x="1" y="100"/>
                  </a:lnTo>
                  <a:lnTo>
                    <a:pt x="68" y="2025"/>
                  </a:lnTo>
                  <a:lnTo>
                    <a:pt x="2947" y="1921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420;p46">
              <a:extLst>
                <a:ext uri="{FF2B5EF4-FFF2-40B4-BE49-F238E27FC236}">
                  <a16:creationId xmlns:a16="http://schemas.microsoft.com/office/drawing/2014/main" id="{73853383-F4E7-4F9D-88D5-079C457353E9}"/>
                </a:ext>
              </a:extLst>
            </p:cNvPr>
            <p:cNvSpPr/>
            <p:nvPr/>
          </p:nvSpPr>
          <p:spPr>
            <a:xfrm>
              <a:off x="3087637" y="4000627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7581" y="0"/>
                  </a:moveTo>
                  <a:lnTo>
                    <a:pt x="1" y="268"/>
                  </a:lnTo>
                  <a:lnTo>
                    <a:pt x="34" y="1260"/>
                  </a:lnTo>
                  <a:lnTo>
                    <a:pt x="7798" y="986"/>
                  </a:lnTo>
                  <a:cubicBezTo>
                    <a:pt x="7798" y="986"/>
                    <a:pt x="7765" y="886"/>
                    <a:pt x="7581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421;p46">
              <a:extLst>
                <a:ext uri="{FF2B5EF4-FFF2-40B4-BE49-F238E27FC236}">
                  <a16:creationId xmlns:a16="http://schemas.microsoft.com/office/drawing/2014/main" id="{E9567C5F-D027-43C0-A44A-B77CB2ED3C8C}"/>
                </a:ext>
              </a:extLst>
            </p:cNvPr>
            <p:cNvSpPr/>
            <p:nvPr/>
          </p:nvSpPr>
          <p:spPr>
            <a:xfrm>
              <a:off x="3082586" y="3868752"/>
              <a:ext cx="299650" cy="142287"/>
            </a:xfrm>
            <a:custGeom>
              <a:avLst/>
              <a:gdLst/>
              <a:ahLst/>
              <a:cxnLst/>
              <a:rect l="l" t="t" r="r" b="b"/>
              <a:pathLst>
                <a:path w="7712" h="3662" extrusionOk="0">
                  <a:moveTo>
                    <a:pt x="1912" y="0"/>
                  </a:moveTo>
                  <a:lnTo>
                    <a:pt x="0" y="67"/>
                  </a:lnTo>
                  <a:lnTo>
                    <a:pt x="131" y="3662"/>
                  </a:lnTo>
                  <a:lnTo>
                    <a:pt x="7711" y="3394"/>
                  </a:lnTo>
                  <a:cubicBezTo>
                    <a:pt x="7705" y="3374"/>
                    <a:pt x="7701" y="3358"/>
                    <a:pt x="7697" y="3338"/>
                  </a:cubicBezTo>
                  <a:cubicBezTo>
                    <a:pt x="7500" y="2402"/>
                    <a:pt x="4922" y="2282"/>
                    <a:pt x="3341" y="2185"/>
                  </a:cubicBezTo>
                  <a:cubicBezTo>
                    <a:pt x="1764" y="2091"/>
                    <a:pt x="1912" y="0"/>
                    <a:pt x="1912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422;p46">
              <a:extLst>
                <a:ext uri="{FF2B5EF4-FFF2-40B4-BE49-F238E27FC236}">
                  <a16:creationId xmlns:a16="http://schemas.microsoft.com/office/drawing/2014/main" id="{8C44CDDD-3FF3-4685-888C-D6E6D7D4517A}"/>
                </a:ext>
              </a:extLst>
            </p:cNvPr>
            <p:cNvSpPr/>
            <p:nvPr/>
          </p:nvSpPr>
          <p:spPr>
            <a:xfrm>
              <a:off x="3224603" y="3970903"/>
              <a:ext cx="133739" cy="35591"/>
            </a:xfrm>
            <a:custGeom>
              <a:avLst/>
              <a:gdLst/>
              <a:ahLst/>
              <a:cxnLst/>
              <a:rect l="l" t="t" r="r" b="b"/>
              <a:pathLst>
                <a:path w="3442" h="916" extrusionOk="0">
                  <a:moveTo>
                    <a:pt x="3441" y="0"/>
                  </a:moveTo>
                  <a:cubicBezTo>
                    <a:pt x="3428" y="0"/>
                    <a:pt x="2129" y="0"/>
                    <a:pt x="1216" y="77"/>
                  </a:cubicBezTo>
                  <a:cubicBezTo>
                    <a:pt x="288" y="157"/>
                    <a:pt x="4" y="893"/>
                    <a:pt x="1" y="899"/>
                  </a:cubicBezTo>
                  <a:lnTo>
                    <a:pt x="47" y="916"/>
                  </a:lnTo>
                  <a:cubicBezTo>
                    <a:pt x="50" y="909"/>
                    <a:pt x="325" y="204"/>
                    <a:pt x="1219" y="128"/>
                  </a:cubicBezTo>
                  <a:cubicBezTo>
                    <a:pt x="2129" y="51"/>
                    <a:pt x="3428" y="48"/>
                    <a:pt x="3441" y="48"/>
                  </a:cubicBezTo>
                  <a:lnTo>
                    <a:pt x="3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423;p46">
              <a:extLst>
                <a:ext uri="{FF2B5EF4-FFF2-40B4-BE49-F238E27FC236}">
                  <a16:creationId xmlns:a16="http://schemas.microsoft.com/office/drawing/2014/main" id="{20FC87F2-7140-4290-AF3B-C3988A133C06}"/>
                </a:ext>
              </a:extLst>
            </p:cNvPr>
            <p:cNvSpPr/>
            <p:nvPr/>
          </p:nvSpPr>
          <p:spPr>
            <a:xfrm>
              <a:off x="3119188" y="3870034"/>
              <a:ext cx="104947" cy="95855"/>
            </a:xfrm>
            <a:custGeom>
              <a:avLst/>
              <a:gdLst/>
              <a:ahLst/>
              <a:cxnLst/>
              <a:rect l="l" t="t" r="r" b="b"/>
              <a:pathLst>
                <a:path w="2701" h="2467" extrusionOk="0">
                  <a:moveTo>
                    <a:pt x="0" y="1"/>
                  </a:moveTo>
                  <a:cubicBezTo>
                    <a:pt x="4" y="87"/>
                    <a:pt x="64" y="2138"/>
                    <a:pt x="862" y="2393"/>
                  </a:cubicBezTo>
                  <a:cubicBezTo>
                    <a:pt x="1036" y="2446"/>
                    <a:pt x="1223" y="2466"/>
                    <a:pt x="1407" y="2466"/>
                  </a:cubicBezTo>
                  <a:cubicBezTo>
                    <a:pt x="2059" y="2466"/>
                    <a:pt x="2694" y="2199"/>
                    <a:pt x="2700" y="2195"/>
                  </a:cubicBezTo>
                  <a:lnTo>
                    <a:pt x="2680" y="2149"/>
                  </a:lnTo>
                  <a:cubicBezTo>
                    <a:pt x="2672" y="2151"/>
                    <a:pt x="2045" y="2419"/>
                    <a:pt x="1403" y="2419"/>
                  </a:cubicBezTo>
                  <a:cubicBezTo>
                    <a:pt x="1225" y="2419"/>
                    <a:pt x="1046" y="2398"/>
                    <a:pt x="879" y="2346"/>
                  </a:cubicBezTo>
                  <a:cubicBezTo>
                    <a:pt x="114" y="2102"/>
                    <a:pt x="51" y="2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424;p46">
              <a:extLst>
                <a:ext uri="{FF2B5EF4-FFF2-40B4-BE49-F238E27FC236}">
                  <a16:creationId xmlns:a16="http://schemas.microsoft.com/office/drawing/2014/main" id="{7C4D01B7-61D4-469F-9512-BD1D48E8C82F}"/>
                </a:ext>
              </a:extLst>
            </p:cNvPr>
            <p:cNvSpPr/>
            <p:nvPr/>
          </p:nvSpPr>
          <p:spPr>
            <a:xfrm>
              <a:off x="3120082" y="3879748"/>
              <a:ext cx="40837" cy="26033"/>
            </a:xfrm>
            <a:custGeom>
              <a:avLst/>
              <a:gdLst/>
              <a:ahLst/>
              <a:cxnLst/>
              <a:rect l="l" t="t" r="r" b="b"/>
              <a:pathLst>
                <a:path w="1051" h="670" extrusionOk="0">
                  <a:moveTo>
                    <a:pt x="28" y="1"/>
                  </a:moveTo>
                  <a:lnTo>
                    <a:pt x="1" y="44"/>
                  </a:lnTo>
                  <a:lnTo>
                    <a:pt x="1023" y="670"/>
                  </a:lnTo>
                  <a:lnTo>
                    <a:pt x="1050" y="630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425;p46">
              <a:extLst>
                <a:ext uri="{FF2B5EF4-FFF2-40B4-BE49-F238E27FC236}">
                  <a16:creationId xmlns:a16="http://schemas.microsoft.com/office/drawing/2014/main" id="{2A6013ED-B8CC-4D50-998E-C694224DDEF1}"/>
                </a:ext>
              </a:extLst>
            </p:cNvPr>
            <p:cNvSpPr/>
            <p:nvPr/>
          </p:nvSpPr>
          <p:spPr>
            <a:xfrm>
              <a:off x="3123501" y="3885615"/>
              <a:ext cx="34270" cy="21448"/>
            </a:xfrm>
            <a:custGeom>
              <a:avLst/>
              <a:gdLst/>
              <a:ahLst/>
              <a:cxnLst/>
              <a:rect l="l" t="t" r="r" b="b"/>
              <a:pathLst>
                <a:path w="882" h="552" extrusionOk="0">
                  <a:moveTo>
                    <a:pt x="859" y="1"/>
                  </a:moveTo>
                  <a:lnTo>
                    <a:pt x="0" y="511"/>
                  </a:lnTo>
                  <a:lnTo>
                    <a:pt x="23" y="552"/>
                  </a:lnTo>
                  <a:lnTo>
                    <a:pt x="882" y="4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426;p46">
              <a:extLst>
                <a:ext uri="{FF2B5EF4-FFF2-40B4-BE49-F238E27FC236}">
                  <a16:creationId xmlns:a16="http://schemas.microsoft.com/office/drawing/2014/main" id="{F764B19D-921B-4CB7-A8DA-5F242F17D9A8}"/>
                </a:ext>
              </a:extLst>
            </p:cNvPr>
            <p:cNvSpPr/>
            <p:nvPr/>
          </p:nvSpPr>
          <p:spPr>
            <a:xfrm>
              <a:off x="3126065" y="3917282"/>
              <a:ext cx="46898" cy="16397"/>
            </a:xfrm>
            <a:custGeom>
              <a:avLst/>
              <a:gdLst/>
              <a:ahLst/>
              <a:cxnLst/>
              <a:rect l="l" t="t" r="r" b="b"/>
              <a:pathLst>
                <a:path w="1207" h="422" extrusionOk="0">
                  <a:moveTo>
                    <a:pt x="14" y="0"/>
                  </a:moveTo>
                  <a:lnTo>
                    <a:pt x="1" y="51"/>
                  </a:lnTo>
                  <a:lnTo>
                    <a:pt x="1194" y="421"/>
                  </a:lnTo>
                  <a:lnTo>
                    <a:pt x="1206" y="37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27;p46">
              <a:extLst>
                <a:ext uri="{FF2B5EF4-FFF2-40B4-BE49-F238E27FC236}">
                  <a16:creationId xmlns:a16="http://schemas.microsoft.com/office/drawing/2014/main" id="{CF9D29B8-CCF6-462B-BDE7-18CFB4DE6CE3}"/>
                </a:ext>
              </a:extLst>
            </p:cNvPr>
            <p:cNvSpPr/>
            <p:nvPr/>
          </p:nvSpPr>
          <p:spPr>
            <a:xfrm>
              <a:off x="3132438" y="3916117"/>
              <a:ext cx="32250" cy="24207"/>
            </a:xfrm>
            <a:custGeom>
              <a:avLst/>
              <a:gdLst/>
              <a:ahLst/>
              <a:cxnLst/>
              <a:rect l="l" t="t" r="r" b="b"/>
              <a:pathLst>
                <a:path w="830" h="623" extrusionOk="0">
                  <a:moveTo>
                    <a:pt x="802" y="1"/>
                  </a:moveTo>
                  <a:lnTo>
                    <a:pt x="0" y="582"/>
                  </a:lnTo>
                  <a:lnTo>
                    <a:pt x="31" y="622"/>
                  </a:lnTo>
                  <a:lnTo>
                    <a:pt x="829" y="41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28;p46">
              <a:extLst>
                <a:ext uri="{FF2B5EF4-FFF2-40B4-BE49-F238E27FC236}">
                  <a16:creationId xmlns:a16="http://schemas.microsoft.com/office/drawing/2014/main" id="{925C561D-1D0D-44C8-82AC-1D132E113476}"/>
                </a:ext>
              </a:extLst>
            </p:cNvPr>
            <p:cNvSpPr/>
            <p:nvPr/>
          </p:nvSpPr>
          <p:spPr>
            <a:xfrm>
              <a:off x="2400712" y="2026884"/>
              <a:ext cx="433583" cy="281971"/>
            </a:xfrm>
            <a:custGeom>
              <a:avLst/>
              <a:gdLst/>
              <a:ahLst/>
              <a:cxnLst/>
              <a:rect l="l" t="t" r="r" b="b"/>
              <a:pathLst>
                <a:path w="11159" h="7257" extrusionOk="0">
                  <a:moveTo>
                    <a:pt x="3628" y="0"/>
                  </a:moveTo>
                  <a:cubicBezTo>
                    <a:pt x="1630" y="0"/>
                    <a:pt x="0" y="1634"/>
                    <a:pt x="0" y="3628"/>
                  </a:cubicBezTo>
                  <a:cubicBezTo>
                    <a:pt x="0" y="5623"/>
                    <a:pt x="1630" y="7256"/>
                    <a:pt x="3628" y="7256"/>
                  </a:cubicBezTo>
                  <a:lnTo>
                    <a:pt x="7530" y="7256"/>
                  </a:lnTo>
                  <a:cubicBezTo>
                    <a:pt x="9525" y="7256"/>
                    <a:pt x="11158" y="5623"/>
                    <a:pt x="11158" y="3628"/>
                  </a:cubicBezTo>
                  <a:cubicBezTo>
                    <a:pt x="11158" y="1634"/>
                    <a:pt x="9525" y="0"/>
                    <a:pt x="7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429;p46">
              <a:extLst>
                <a:ext uri="{FF2B5EF4-FFF2-40B4-BE49-F238E27FC236}">
                  <a16:creationId xmlns:a16="http://schemas.microsoft.com/office/drawing/2014/main" id="{6FC64F9E-27E6-411A-AA00-414696EA2664}"/>
                </a:ext>
              </a:extLst>
            </p:cNvPr>
            <p:cNvSpPr/>
            <p:nvPr/>
          </p:nvSpPr>
          <p:spPr>
            <a:xfrm>
              <a:off x="2440422" y="2945661"/>
              <a:ext cx="439800" cy="322730"/>
            </a:xfrm>
            <a:custGeom>
              <a:avLst/>
              <a:gdLst/>
              <a:ahLst/>
              <a:cxnLst/>
              <a:rect l="l" t="t" r="r" b="b"/>
              <a:pathLst>
                <a:path w="11319" h="8306" extrusionOk="0">
                  <a:moveTo>
                    <a:pt x="5660" y="1"/>
                  </a:moveTo>
                  <a:cubicBezTo>
                    <a:pt x="2533" y="1"/>
                    <a:pt x="1" y="1862"/>
                    <a:pt x="1" y="4153"/>
                  </a:cubicBezTo>
                  <a:cubicBezTo>
                    <a:pt x="1" y="6449"/>
                    <a:pt x="2533" y="8306"/>
                    <a:pt x="5660" y="8306"/>
                  </a:cubicBezTo>
                  <a:cubicBezTo>
                    <a:pt x="8784" y="8306"/>
                    <a:pt x="11319" y="6449"/>
                    <a:pt x="11319" y="4153"/>
                  </a:cubicBezTo>
                  <a:cubicBezTo>
                    <a:pt x="11319" y="1862"/>
                    <a:pt x="8784" y="1"/>
                    <a:pt x="5660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430;p46">
              <a:extLst>
                <a:ext uri="{FF2B5EF4-FFF2-40B4-BE49-F238E27FC236}">
                  <a16:creationId xmlns:a16="http://schemas.microsoft.com/office/drawing/2014/main" id="{EA868F6E-CDDC-456A-943B-60444386A248}"/>
                </a:ext>
              </a:extLst>
            </p:cNvPr>
            <p:cNvSpPr/>
            <p:nvPr/>
          </p:nvSpPr>
          <p:spPr>
            <a:xfrm>
              <a:off x="2454838" y="2270391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2900" y="1"/>
                  </a:moveTo>
                  <a:cubicBezTo>
                    <a:pt x="2900" y="1"/>
                    <a:pt x="2794" y="2921"/>
                    <a:pt x="2065" y="4665"/>
                  </a:cubicBezTo>
                  <a:cubicBezTo>
                    <a:pt x="1337" y="6409"/>
                    <a:pt x="0" y="6435"/>
                    <a:pt x="0" y="6435"/>
                  </a:cubicBezTo>
                  <a:cubicBezTo>
                    <a:pt x="0" y="6435"/>
                    <a:pt x="973" y="7284"/>
                    <a:pt x="3465" y="7658"/>
                  </a:cubicBezTo>
                  <a:cubicBezTo>
                    <a:pt x="3683" y="7691"/>
                    <a:pt x="3899" y="7706"/>
                    <a:pt x="4110" y="7706"/>
                  </a:cubicBezTo>
                  <a:cubicBezTo>
                    <a:pt x="6303" y="7706"/>
                    <a:pt x="8001" y="6084"/>
                    <a:pt x="8001" y="6084"/>
                  </a:cubicBezTo>
                  <a:cubicBezTo>
                    <a:pt x="4788" y="4889"/>
                    <a:pt x="4734" y="1418"/>
                    <a:pt x="4734" y="1418"/>
                  </a:cubicBezTo>
                  <a:lnTo>
                    <a:pt x="2900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431;p46">
              <a:extLst>
                <a:ext uri="{FF2B5EF4-FFF2-40B4-BE49-F238E27FC236}">
                  <a16:creationId xmlns:a16="http://schemas.microsoft.com/office/drawing/2014/main" id="{99750DCF-F184-469E-B1EA-B2031843F803}"/>
                </a:ext>
              </a:extLst>
            </p:cNvPr>
            <p:cNvSpPr/>
            <p:nvPr/>
          </p:nvSpPr>
          <p:spPr>
            <a:xfrm>
              <a:off x="2588928" y="2285739"/>
              <a:ext cx="58593" cy="90105"/>
            </a:xfrm>
            <a:custGeom>
              <a:avLst/>
              <a:gdLst/>
              <a:ahLst/>
              <a:cxnLst/>
              <a:rect l="l" t="t" r="r" b="b"/>
              <a:pathLst>
                <a:path w="1508" h="23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381"/>
                    <a:pt x="341" y="1023"/>
                  </a:cubicBezTo>
                  <a:cubicBezTo>
                    <a:pt x="629" y="1664"/>
                    <a:pt x="1507" y="2318"/>
                    <a:pt x="1507" y="2318"/>
                  </a:cubicBezTo>
                  <a:lnTo>
                    <a:pt x="1293" y="1076"/>
                  </a:lnTo>
                  <a:lnTo>
                    <a:pt x="1283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432;p46">
              <a:extLst>
                <a:ext uri="{FF2B5EF4-FFF2-40B4-BE49-F238E27FC236}">
                  <a16:creationId xmlns:a16="http://schemas.microsoft.com/office/drawing/2014/main" id="{3326103B-32DB-49D9-AC58-8447C46A66DC}"/>
                </a:ext>
              </a:extLst>
            </p:cNvPr>
            <p:cNvSpPr/>
            <p:nvPr/>
          </p:nvSpPr>
          <p:spPr>
            <a:xfrm>
              <a:off x="2529984" y="2138710"/>
              <a:ext cx="185805" cy="194392"/>
            </a:xfrm>
            <a:custGeom>
              <a:avLst/>
              <a:gdLst/>
              <a:ahLst/>
              <a:cxnLst/>
              <a:rect l="l" t="t" r="r" b="b"/>
              <a:pathLst>
                <a:path w="4782" h="5003" extrusionOk="0">
                  <a:moveTo>
                    <a:pt x="2654" y="0"/>
                  </a:moveTo>
                  <a:cubicBezTo>
                    <a:pt x="1864" y="0"/>
                    <a:pt x="962" y="328"/>
                    <a:pt x="849" y="907"/>
                  </a:cubicBezTo>
                  <a:cubicBezTo>
                    <a:pt x="679" y="1783"/>
                    <a:pt x="759" y="2291"/>
                    <a:pt x="759" y="2291"/>
                  </a:cubicBezTo>
                  <a:cubicBezTo>
                    <a:pt x="759" y="2291"/>
                    <a:pt x="692" y="2198"/>
                    <a:pt x="563" y="2198"/>
                  </a:cubicBezTo>
                  <a:cubicBezTo>
                    <a:pt x="511" y="2198"/>
                    <a:pt x="450" y="2213"/>
                    <a:pt x="378" y="2254"/>
                  </a:cubicBezTo>
                  <a:cubicBezTo>
                    <a:pt x="131" y="2397"/>
                    <a:pt x="1" y="3049"/>
                    <a:pt x="314" y="3323"/>
                  </a:cubicBezTo>
                  <a:cubicBezTo>
                    <a:pt x="439" y="3432"/>
                    <a:pt x="568" y="3465"/>
                    <a:pt x="678" y="3465"/>
                  </a:cubicBezTo>
                  <a:cubicBezTo>
                    <a:pt x="844" y="3465"/>
                    <a:pt x="966" y="3390"/>
                    <a:pt x="966" y="3390"/>
                  </a:cubicBezTo>
                  <a:cubicBezTo>
                    <a:pt x="966" y="3390"/>
                    <a:pt x="1096" y="3834"/>
                    <a:pt x="1842" y="4382"/>
                  </a:cubicBezTo>
                  <a:cubicBezTo>
                    <a:pt x="2344" y="4752"/>
                    <a:pt x="3387" y="5003"/>
                    <a:pt x="4053" y="5003"/>
                  </a:cubicBezTo>
                  <a:cubicBezTo>
                    <a:pt x="4374" y="5003"/>
                    <a:pt x="4608" y="4944"/>
                    <a:pt x="4651" y="4813"/>
                  </a:cubicBezTo>
                  <a:cubicBezTo>
                    <a:pt x="4781" y="4409"/>
                    <a:pt x="4323" y="804"/>
                    <a:pt x="3655" y="266"/>
                  </a:cubicBezTo>
                  <a:cubicBezTo>
                    <a:pt x="3431" y="85"/>
                    <a:pt x="3057" y="0"/>
                    <a:pt x="2654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433;p46">
              <a:extLst>
                <a:ext uri="{FF2B5EF4-FFF2-40B4-BE49-F238E27FC236}">
                  <a16:creationId xmlns:a16="http://schemas.microsoft.com/office/drawing/2014/main" id="{52A2358B-2433-4268-B23A-F4D348304ECE}"/>
                </a:ext>
              </a:extLst>
            </p:cNvPr>
            <p:cNvSpPr/>
            <p:nvPr/>
          </p:nvSpPr>
          <p:spPr>
            <a:xfrm>
              <a:off x="2597631" y="2205736"/>
              <a:ext cx="33765" cy="13871"/>
            </a:xfrm>
            <a:custGeom>
              <a:avLst/>
              <a:gdLst/>
              <a:ahLst/>
              <a:cxnLst/>
              <a:rect l="l" t="t" r="r" b="b"/>
              <a:pathLst>
                <a:path w="869" h="357" extrusionOk="0">
                  <a:moveTo>
                    <a:pt x="450" y="0"/>
                  </a:moveTo>
                  <a:cubicBezTo>
                    <a:pt x="250" y="0"/>
                    <a:pt x="1" y="24"/>
                    <a:pt x="1" y="24"/>
                  </a:cubicBezTo>
                  <a:cubicBezTo>
                    <a:pt x="1" y="24"/>
                    <a:pt x="110" y="222"/>
                    <a:pt x="251" y="315"/>
                  </a:cubicBezTo>
                  <a:cubicBezTo>
                    <a:pt x="299" y="346"/>
                    <a:pt x="383" y="357"/>
                    <a:pt x="475" y="357"/>
                  </a:cubicBezTo>
                  <a:cubicBezTo>
                    <a:pt x="658" y="357"/>
                    <a:pt x="869" y="315"/>
                    <a:pt x="869" y="315"/>
                  </a:cubicBezTo>
                  <a:cubicBezTo>
                    <a:pt x="869" y="315"/>
                    <a:pt x="789" y="78"/>
                    <a:pt x="675" y="24"/>
                  </a:cubicBezTo>
                  <a:cubicBezTo>
                    <a:pt x="637" y="6"/>
                    <a:pt x="550" y="0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434;p46">
              <a:extLst>
                <a:ext uri="{FF2B5EF4-FFF2-40B4-BE49-F238E27FC236}">
                  <a16:creationId xmlns:a16="http://schemas.microsoft.com/office/drawing/2014/main" id="{F3B350C7-B9B9-4B51-922C-CC9E6423EFA8}"/>
                </a:ext>
              </a:extLst>
            </p:cNvPr>
            <p:cNvSpPr/>
            <p:nvPr/>
          </p:nvSpPr>
          <p:spPr>
            <a:xfrm>
              <a:off x="2664851" y="2193963"/>
              <a:ext cx="22225" cy="21837"/>
            </a:xfrm>
            <a:custGeom>
              <a:avLst/>
              <a:gdLst/>
              <a:ahLst/>
              <a:cxnLst/>
              <a:rect l="l" t="t" r="r" b="b"/>
              <a:pathLst>
                <a:path w="572" h="562" extrusionOk="0">
                  <a:moveTo>
                    <a:pt x="542" y="0"/>
                  </a:moveTo>
                  <a:cubicBezTo>
                    <a:pt x="542" y="0"/>
                    <a:pt x="218" y="64"/>
                    <a:pt x="107" y="181"/>
                  </a:cubicBezTo>
                  <a:cubicBezTo>
                    <a:pt x="1" y="301"/>
                    <a:pt x="24" y="561"/>
                    <a:pt x="24" y="561"/>
                  </a:cubicBezTo>
                  <a:cubicBezTo>
                    <a:pt x="24" y="561"/>
                    <a:pt x="362" y="414"/>
                    <a:pt x="468" y="230"/>
                  </a:cubicBezTo>
                  <a:cubicBezTo>
                    <a:pt x="572" y="47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435;p46">
              <a:extLst>
                <a:ext uri="{FF2B5EF4-FFF2-40B4-BE49-F238E27FC236}">
                  <a16:creationId xmlns:a16="http://schemas.microsoft.com/office/drawing/2014/main" id="{609920E2-F52D-46E1-A435-C0148793A473}"/>
                </a:ext>
              </a:extLst>
            </p:cNvPr>
            <p:cNvSpPr/>
            <p:nvPr/>
          </p:nvSpPr>
          <p:spPr>
            <a:xfrm>
              <a:off x="2663064" y="2193885"/>
              <a:ext cx="22847" cy="21914"/>
            </a:xfrm>
            <a:custGeom>
              <a:avLst/>
              <a:gdLst/>
              <a:ahLst/>
              <a:cxnLst/>
              <a:rect l="l" t="t" r="r" b="b"/>
              <a:pathLst>
                <a:path w="588" h="564" extrusionOk="0">
                  <a:moveTo>
                    <a:pt x="530" y="0"/>
                  </a:moveTo>
                  <a:cubicBezTo>
                    <a:pt x="431" y="0"/>
                    <a:pt x="229" y="17"/>
                    <a:pt x="130" y="143"/>
                  </a:cubicBezTo>
                  <a:cubicBezTo>
                    <a:pt x="0" y="316"/>
                    <a:pt x="70" y="563"/>
                    <a:pt x="70" y="563"/>
                  </a:cubicBezTo>
                  <a:cubicBezTo>
                    <a:pt x="70" y="563"/>
                    <a:pt x="67" y="353"/>
                    <a:pt x="153" y="212"/>
                  </a:cubicBezTo>
                  <a:cubicBezTo>
                    <a:pt x="241" y="72"/>
                    <a:pt x="588" y="2"/>
                    <a:pt x="588" y="2"/>
                  </a:cubicBezTo>
                  <a:cubicBezTo>
                    <a:pt x="588" y="2"/>
                    <a:pt x="566" y="0"/>
                    <a:pt x="53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436;p46">
              <a:extLst>
                <a:ext uri="{FF2B5EF4-FFF2-40B4-BE49-F238E27FC236}">
                  <a16:creationId xmlns:a16="http://schemas.microsoft.com/office/drawing/2014/main" id="{593AE8A7-FA77-40AD-9DA9-3FE26F5C0608}"/>
                </a:ext>
              </a:extLst>
            </p:cNvPr>
            <p:cNvSpPr/>
            <p:nvPr/>
          </p:nvSpPr>
          <p:spPr>
            <a:xfrm>
              <a:off x="2659645" y="2178110"/>
              <a:ext cx="23818" cy="13133"/>
            </a:xfrm>
            <a:custGeom>
              <a:avLst/>
              <a:gdLst/>
              <a:ahLst/>
              <a:cxnLst/>
              <a:rect l="l" t="t" r="r" b="b"/>
              <a:pathLst>
                <a:path w="613" h="338" extrusionOk="0">
                  <a:moveTo>
                    <a:pt x="372" y="1"/>
                  </a:moveTo>
                  <a:cubicBezTo>
                    <a:pt x="314" y="1"/>
                    <a:pt x="253" y="11"/>
                    <a:pt x="195" y="40"/>
                  </a:cubicBezTo>
                  <a:cubicBezTo>
                    <a:pt x="4" y="137"/>
                    <a:pt x="1" y="338"/>
                    <a:pt x="1" y="338"/>
                  </a:cubicBezTo>
                  <a:cubicBezTo>
                    <a:pt x="1" y="338"/>
                    <a:pt x="112" y="131"/>
                    <a:pt x="282" y="84"/>
                  </a:cubicBezTo>
                  <a:cubicBezTo>
                    <a:pt x="381" y="57"/>
                    <a:pt x="477" y="51"/>
                    <a:pt x="540" y="51"/>
                  </a:cubicBezTo>
                  <a:cubicBezTo>
                    <a:pt x="585" y="51"/>
                    <a:pt x="613" y="54"/>
                    <a:pt x="613" y="54"/>
                  </a:cubicBezTo>
                  <a:cubicBezTo>
                    <a:pt x="613" y="54"/>
                    <a:pt x="503" y="1"/>
                    <a:pt x="372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437;p46">
              <a:extLst>
                <a:ext uri="{FF2B5EF4-FFF2-40B4-BE49-F238E27FC236}">
                  <a16:creationId xmlns:a16="http://schemas.microsoft.com/office/drawing/2014/main" id="{45EF0446-C52F-476F-944D-30738F10E038}"/>
                </a:ext>
              </a:extLst>
            </p:cNvPr>
            <p:cNvSpPr/>
            <p:nvPr/>
          </p:nvSpPr>
          <p:spPr>
            <a:xfrm>
              <a:off x="2597631" y="2204570"/>
              <a:ext cx="33765" cy="13444"/>
            </a:xfrm>
            <a:custGeom>
              <a:avLst/>
              <a:gdLst/>
              <a:ahLst/>
              <a:cxnLst/>
              <a:rect l="l" t="t" r="r" b="b"/>
              <a:pathLst>
                <a:path w="869" h="346" extrusionOk="0">
                  <a:moveTo>
                    <a:pt x="430" y="1"/>
                  </a:moveTo>
                  <a:cubicBezTo>
                    <a:pt x="250" y="1"/>
                    <a:pt x="43" y="27"/>
                    <a:pt x="1" y="54"/>
                  </a:cubicBezTo>
                  <a:cubicBezTo>
                    <a:pt x="1" y="54"/>
                    <a:pt x="94" y="51"/>
                    <a:pt x="211" y="51"/>
                  </a:cubicBezTo>
                  <a:cubicBezTo>
                    <a:pt x="349" y="51"/>
                    <a:pt x="520" y="56"/>
                    <a:pt x="602" y="78"/>
                  </a:cubicBezTo>
                  <a:cubicBezTo>
                    <a:pt x="752" y="121"/>
                    <a:pt x="869" y="345"/>
                    <a:pt x="869" y="345"/>
                  </a:cubicBezTo>
                  <a:cubicBezTo>
                    <a:pt x="869" y="345"/>
                    <a:pt x="812" y="94"/>
                    <a:pt x="675" y="31"/>
                  </a:cubicBezTo>
                  <a:cubicBezTo>
                    <a:pt x="626" y="9"/>
                    <a:pt x="533" y="1"/>
                    <a:pt x="43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438;p46">
              <a:extLst>
                <a:ext uri="{FF2B5EF4-FFF2-40B4-BE49-F238E27FC236}">
                  <a16:creationId xmlns:a16="http://schemas.microsoft.com/office/drawing/2014/main" id="{C971BE0F-176B-44A5-98EB-87EACAF707CB}"/>
                </a:ext>
              </a:extLst>
            </p:cNvPr>
            <p:cNvSpPr/>
            <p:nvPr/>
          </p:nvSpPr>
          <p:spPr>
            <a:xfrm>
              <a:off x="2593590" y="2188484"/>
              <a:ext cx="36524" cy="8859"/>
            </a:xfrm>
            <a:custGeom>
              <a:avLst/>
              <a:gdLst/>
              <a:ahLst/>
              <a:cxnLst/>
              <a:rect l="l" t="t" r="r" b="b"/>
              <a:pathLst>
                <a:path w="940" h="228" extrusionOk="0">
                  <a:moveTo>
                    <a:pt x="491" y="1"/>
                  </a:moveTo>
                  <a:cubicBezTo>
                    <a:pt x="279" y="1"/>
                    <a:pt x="47" y="71"/>
                    <a:pt x="0" y="198"/>
                  </a:cubicBezTo>
                  <a:cubicBezTo>
                    <a:pt x="0" y="198"/>
                    <a:pt x="215" y="69"/>
                    <a:pt x="490" y="69"/>
                  </a:cubicBezTo>
                  <a:cubicBezTo>
                    <a:pt x="506" y="69"/>
                    <a:pt x="522" y="70"/>
                    <a:pt x="538" y="71"/>
                  </a:cubicBezTo>
                  <a:cubicBezTo>
                    <a:pt x="836" y="87"/>
                    <a:pt x="939" y="228"/>
                    <a:pt x="939" y="228"/>
                  </a:cubicBezTo>
                  <a:cubicBezTo>
                    <a:pt x="939" y="228"/>
                    <a:pt x="859" y="47"/>
                    <a:pt x="622" y="11"/>
                  </a:cubicBezTo>
                  <a:cubicBezTo>
                    <a:pt x="580" y="4"/>
                    <a:pt x="536" y="1"/>
                    <a:pt x="49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439;p46">
              <a:extLst>
                <a:ext uri="{FF2B5EF4-FFF2-40B4-BE49-F238E27FC236}">
                  <a16:creationId xmlns:a16="http://schemas.microsoft.com/office/drawing/2014/main" id="{CF242C37-C080-4740-AABA-8BAF75013873}"/>
                </a:ext>
              </a:extLst>
            </p:cNvPr>
            <p:cNvSpPr/>
            <p:nvPr/>
          </p:nvSpPr>
          <p:spPr>
            <a:xfrm>
              <a:off x="2612940" y="2207057"/>
              <a:ext cx="8704" cy="11190"/>
            </a:xfrm>
            <a:custGeom>
              <a:avLst/>
              <a:gdLst/>
              <a:ahLst/>
              <a:cxnLst/>
              <a:rect l="l" t="t" r="r" b="b"/>
              <a:pathLst>
                <a:path w="224" h="288" extrusionOk="0">
                  <a:moveTo>
                    <a:pt x="114" y="1"/>
                  </a:moveTo>
                  <a:cubicBezTo>
                    <a:pt x="51" y="1"/>
                    <a:pt x="0" y="67"/>
                    <a:pt x="0" y="144"/>
                  </a:cubicBezTo>
                  <a:cubicBezTo>
                    <a:pt x="0" y="224"/>
                    <a:pt x="51" y="288"/>
                    <a:pt x="114" y="288"/>
                  </a:cubicBezTo>
                  <a:cubicBezTo>
                    <a:pt x="174" y="288"/>
                    <a:pt x="224" y="224"/>
                    <a:pt x="224" y="144"/>
                  </a:cubicBezTo>
                  <a:cubicBezTo>
                    <a:pt x="224" y="67"/>
                    <a:pt x="174" y="1"/>
                    <a:pt x="11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440;p46">
              <a:extLst>
                <a:ext uri="{FF2B5EF4-FFF2-40B4-BE49-F238E27FC236}">
                  <a16:creationId xmlns:a16="http://schemas.microsoft.com/office/drawing/2014/main" id="{E9E21D13-30C0-453B-9CAF-5CFF248DA9F5}"/>
                </a:ext>
              </a:extLst>
            </p:cNvPr>
            <p:cNvSpPr/>
            <p:nvPr/>
          </p:nvSpPr>
          <p:spPr>
            <a:xfrm>
              <a:off x="2668620" y="2198975"/>
              <a:ext cx="9519" cy="11151"/>
            </a:xfrm>
            <a:custGeom>
              <a:avLst/>
              <a:gdLst/>
              <a:ahLst/>
              <a:cxnLst/>
              <a:rect l="l" t="t" r="r" b="b"/>
              <a:pathLst>
                <a:path w="245" h="287" extrusionOk="0">
                  <a:moveTo>
                    <a:pt x="111" y="1"/>
                  </a:moveTo>
                  <a:cubicBezTo>
                    <a:pt x="108" y="1"/>
                    <a:pt x="104" y="1"/>
                    <a:pt x="101" y="1"/>
                  </a:cubicBezTo>
                  <a:cubicBezTo>
                    <a:pt x="41" y="12"/>
                    <a:pt x="1" y="81"/>
                    <a:pt x="10" y="158"/>
                  </a:cubicBezTo>
                  <a:cubicBezTo>
                    <a:pt x="20" y="232"/>
                    <a:pt x="72" y="286"/>
                    <a:pt x="127" y="286"/>
                  </a:cubicBezTo>
                  <a:cubicBezTo>
                    <a:pt x="132" y="286"/>
                    <a:pt x="136" y="286"/>
                    <a:pt x="141" y="285"/>
                  </a:cubicBezTo>
                  <a:cubicBezTo>
                    <a:pt x="204" y="279"/>
                    <a:pt x="245" y="209"/>
                    <a:pt x="234" y="129"/>
                  </a:cubicBezTo>
                  <a:cubicBezTo>
                    <a:pt x="222" y="56"/>
                    <a:pt x="170" y="1"/>
                    <a:pt x="11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441;p46">
              <a:extLst>
                <a:ext uri="{FF2B5EF4-FFF2-40B4-BE49-F238E27FC236}">
                  <a16:creationId xmlns:a16="http://schemas.microsoft.com/office/drawing/2014/main" id="{EA74E783-4214-43B0-AD2D-EBD627BFD01C}"/>
                </a:ext>
              </a:extLst>
            </p:cNvPr>
            <p:cNvSpPr/>
            <p:nvPr/>
          </p:nvSpPr>
          <p:spPr>
            <a:xfrm>
              <a:off x="2549062" y="2237286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61"/>
                    <a:pt x="2" y="61"/>
                    <a:pt x="4" y="61"/>
                  </a:cubicBezTo>
                  <a:cubicBezTo>
                    <a:pt x="39" y="61"/>
                    <a:pt x="279" y="66"/>
                    <a:pt x="355" y="308"/>
                  </a:cubicBezTo>
                  <a:lnTo>
                    <a:pt x="412" y="292"/>
                  </a:lnTo>
                  <a:cubicBezTo>
                    <a:pt x="324" y="11"/>
                    <a:pt x="37" y="1"/>
                    <a:pt x="4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442;p46">
              <a:extLst>
                <a:ext uri="{FF2B5EF4-FFF2-40B4-BE49-F238E27FC236}">
                  <a16:creationId xmlns:a16="http://schemas.microsoft.com/office/drawing/2014/main" id="{D1C26559-CC89-4A1A-9410-1E23C08E3682}"/>
                </a:ext>
              </a:extLst>
            </p:cNvPr>
            <p:cNvSpPr/>
            <p:nvPr/>
          </p:nvSpPr>
          <p:spPr>
            <a:xfrm>
              <a:off x="2553375" y="2136612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2063" y="1"/>
                  </a:moveTo>
                  <a:cubicBezTo>
                    <a:pt x="1799" y="1"/>
                    <a:pt x="1488" y="36"/>
                    <a:pt x="1140" y="126"/>
                  </a:cubicBezTo>
                  <a:cubicBezTo>
                    <a:pt x="0" y="417"/>
                    <a:pt x="270" y="804"/>
                    <a:pt x="270" y="804"/>
                  </a:cubicBezTo>
                  <a:cubicBezTo>
                    <a:pt x="270" y="804"/>
                    <a:pt x="969" y="818"/>
                    <a:pt x="1757" y="884"/>
                  </a:cubicBezTo>
                  <a:cubicBezTo>
                    <a:pt x="1797" y="888"/>
                    <a:pt x="1836" y="890"/>
                    <a:pt x="1874" y="890"/>
                  </a:cubicBezTo>
                  <a:cubicBezTo>
                    <a:pt x="2596" y="890"/>
                    <a:pt x="3053" y="320"/>
                    <a:pt x="3053" y="320"/>
                  </a:cubicBezTo>
                  <a:cubicBezTo>
                    <a:pt x="3023" y="181"/>
                    <a:pt x="2661" y="1"/>
                    <a:pt x="206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443;p46">
              <a:extLst>
                <a:ext uri="{FF2B5EF4-FFF2-40B4-BE49-F238E27FC236}">
                  <a16:creationId xmlns:a16="http://schemas.microsoft.com/office/drawing/2014/main" id="{B3C9AC0B-235D-4782-870B-7FF503634C64}"/>
                </a:ext>
              </a:extLst>
            </p:cNvPr>
            <p:cNvSpPr/>
            <p:nvPr/>
          </p:nvSpPr>
          <p:spPr>
            <a:xfrm>
              <a:off x="2556483" y="2218286"/>
              <a:ext cx="38855" cy="83655"/>
            </a:xfrm>
            <a:custGeom>
              <a:avLst/>
              <a:gdLst/>
              <a:ahLst/>
              <a:cxnLst/>
              <a:rect l="l" t="t" r="r" b="b"/>
              <a:pathLst>
                <a:path w="1000" h="2153" extrusionOk="0">
                  <a:moveTo>
                    <a:pt x="249" y="1"/>
                  </a:moveTo>
                  <a:cubicBezTo>
                    <a:pt x="221" y="1"/>
                    <a:pt x="192" y="10"/>
                    <a:pt x="164" y="32"/>
                  </a:cubicBezTo>
                  <a:cubicBezTo>
                    <a:pt x="0" y="162"/>
                    <a:pt x="588" y="2117"/>
                    <a:pt x="725" y="2150"/>
                  </a:cubicBezTo>
                  <a:cubicBezTo>
                    <a:pt x="734" y="2152"/>
                    <a:pt x="742" y="2153"/>
                    <a:pt x="750" y="2153"/>
                  </a:cubicBezTo>
                  <a:cubicBezTo>
                    <a:pt x="869" y="2153"/>
                    <a:pt x="915" y="1949"/>
                    <a:pt x="955" y="1736"/>
                  </a:cubicBezTo>
                  <a:cubicBezTo>
                    <a:pt x="999" y="1509"/>
                    <a:pt x="494" y="202"/>
                    <a:pt x="494" y="202"/>
                  </a:cubicBezTo>
                  <a:cubicBezTo>
                    <a:pt x="494" y="202"/>
                    <a:pt x="379" y="1"/>
                    <a:pt x="249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444;p46">
              <a:extLst>
                <a:ext uri="{FF2B5EF4-FFF2-40B4-BE49-F238E27FC236}">
                  <a16:creationId xmlns:a16="http://schemas.microsoft.com/office/drawing/2014/main" id="{1902A911-F7F0-47D7-8B87-1E0C5215839B}"/>
                </a:ext>
              </a:extLst>
            </p:cNvPr>
            <p:cNvSpPr/>
            <p:nvPr/>
          </p:nvSpPr>
          <p:spPr>
            <a:xfrm>
              <a:off x="2623703" y="2260950"/>
              <a:ext cx="50900" cy="22070"/>
            </a:xfrm>
            <a:custGeom>
              <a:avLst/>
              <a:gdLst/>
              <a:ahLst/>
              <a:cxnLst/>
              <a:rect l="l" t="t" r="r" b="b"/>
              <a:pathLst>
                <a:path w="1310" h="568" extrusionOk="0">
                  <a:moveTo>
                    <a:pt x="33" y="1"/>
                  </a:moveTo>
                  <a:cubicBezTo>
                    <a:pt x="29" y="1"/>
                    <a:pt x="25" y="2"/>
                    <a:pt x="21" y="3"/>
                  </a:cubicBezTo>
                  <a:cubicBezTo>
                    <a:pt x="7" y="10"/>
                    <a:pt x="1" y="27"/>
                    <a:pt x="4" y="43"/>
                  </a:cubicBezTo>
                  <a:cubicBezTo>
                    <a:pt x="14" y="63"/>
                    <a:pt x="228" y="554"/>
                    <a:pt x="1280" y="568"/>
                  </a:cubicBezTo>
                  <a:cubicBezTo>
                    <a:pt x="1297" y="568"/>
                    <a:pt x="1310" y="554"/>
                    <a:pt x="1310" y="538"/>
                  </a:cubicBezTo>
                  <a:cubicBezTo>
                    <a:pt x="1310" y="524"/>
                    <a:pt x="1297" y="511"/>
                    <a:pt x="1280" y="511"/>
                  </a:cubicBezTo>
                  <a:cubicBezTo>
                    <a:pt x="272" y="498"/>
                    <a:pt x="61" y="23"/>
                    <a:pt x="61" y="20"/>
                  </a:cubicBezTo>
                  <a:cubicBezTo>
                    <a:pt x="56" y="8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445;p46">
              <a:extLst>
                <a:ext uri="{FF2B5EF4-FFF2-40B4-BE49-F238E27FC236}">
                  <a16:creationId xmlns:a16="http://schemas.microsoft.com/office/drawing/2014/main" id="{17B43E70-6900-4BA1-8B08-3413D6D066AE}"/>
                </a:ext>
              </a:extLst>
            </p:cNvPr>
            <p:cNvSpPr/>
            <p:nvPr/>
          </p:nvSpPr>
          <p:spPr>
            <a:xfrm>
              <a:off x="2527381" y="2146714"/>
              <a:ext cx="70794" cy="82411"/>
            </a:xfrm>
            <a:custGeom>
              <a:avLst/>
              <a:gdLst/>
              <a:ahLst/>
              <a:cxnLst/>
              <a:rect l="l" t="t" r="r" b="b"/>
              <a:pathLst>
                <a:path w="1822" h="2121" extrusionOk="0">
                  <a:moveTo>
                    <a:pt x="1144" y="1"/>
                  </a:moveTo>
                  <a:cubicBezTo>
                    <a:pt x="1068" y="1"/>
                    <a:pt x="990" y="19"/>
                    <a:pt x="913" y="63"/>
                  </a:cubicBezTo>
                  <a:cubicBezTo>
                    <a:pt x="466" y="314"/>
                    <a:pt x="0" y="1774"/>
                    <a:pt x="826" y="2085"/>
                  </a:cubicBezTo>
                  <a:cubicBezTo>
                    <a:pt x="891" y="2109"/>
                    <a:pt x="951" y="2120"/>
                    <a:pt x="1008" y="2120"/>
                  </a:cubicBezTo>
                  <a:cubicBezTo>
                    <a:pt x="1675" y="2120"/>
                    <a:pt x="1809" y="544"/>
                    <a:pt x="1809" y="544"/>
                  </a:cubicBezTo>
                  <a:cubicBezTo>
                    <a:pt x="1822" y="426"/>
                    <a:pt x="1507" y="1"/>
                    <a:pt x="1144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446;p46">
              <a:extLst>
                <a:ext uri="{FF2B5EF4-FFF2-40B4-BE49-F238E27FC236}">
                  <a16:creationId xmlns:a16="http://schemas.microsoft.com/office/drawing/2014/main" id="{41E631C5-EE24-4E12-906D-8F3B27430E40}"/>
                </a:ext>
              </a:extLst>
            </p:cNvPr>
            <p:cNvSpPr/>
            <p:nvPr/>
          </p:nvSpPr>
          <p:spPr>
            <a:xfrm>
              <a:off x="2651990" y="2208456"/>
              <a:ext cx="22497" cy="49890"/>
            </a:xfrm>
            <a:custGeom>
              <a:avLst/>
              <a:gdLst/>
              <a:ahLst/>
              <a:cxnLst/>
              <a:rect l="l" t="t" r="r" b="b"/>
              <a:pathLst>
                <a:path w="579" h="1284" extrusionOk="0">
                  <a:moveTo>
                    <a:pt x="1" y="1"/>
                  </a:moveTo>
                  <a:cubicBezTo>
                    <a:pt x="5" y="115"/>
                    <a:pt x="17" y="686"/>
                    <a:pt x="191" y="736"/>
                  </a:cubicBezTo>
                  <a:cubicBezTo>
                    <a:pt x="221" y="743"/>
                    <a:pt x="252" y="750"/>
                    <a:pt x="281" y="756"/>
                  </a:cubicBezTo>
                  <a:cubicBezTo>
                    <a:pt x="429" y="787"/>
                    <a:pt x="509" y="810"/>
                    <a:pt x="489" y="957"/>
                  </a:cubicBezTo>
                  <a:cubicBezTo>
                    <a:pt x="472" y="1063"/>
                    <a:pt x="395" y="1160"/>
                    <a:pt x="295" y="1204"/>
                  </a:cubicBezTo>
                  <a:cubicBezTo>
                    <a:pt x="262" y="1217"/>
                    <a:pt x="230" y="1224"/>
                    <a:pt x="199" y="1224"/>
                  </a:cubicBezTo>
                  <a:cubicBezTo>
                    <a:pt x="160" y="1224"/>
                    <a:pt x="123" y="1213"/>
                    <a:pt x="91" y="1191"/>
                  </a:cubicBezTo>
                  <a:lnTo>
                    <a:pt x="58" y="1237"/>
                  </a:lnTo>
                  <a:cubicBezTo>
                    <a:pt x="98" y="1268"/>
                    <a:pt x="148" y="1284"/>
                    <a:pt x="198" y="1284"/>
                  </a:cubicBezTo>
                  <a:cubicBezTo>
                    <a:pt x="238" y="1284"/>
                    <a:pt x="278" y="1274"/>
                    <a:pt x="318" y="1257"/>
                  </a:cubicBezTo>
                  <a:cubicBezTo>
                    <a:pt x="438" y="1208"/>
                    <a:pt x="526" y="1094"/>
                    <a:pt x="546" y="967"/>
                  </a:cubicBezTo>
                  <a:cubicBezTo>
                    <a:pt x="579" y="756"/>
                    <a:pt x="429" y="726"/>
                    <a:pt x="295" y="699"/>
                  </a:cubicBezTo>
                  <a:cubicBezTo>
                    <a:pt x="265" y="693"/>
                    <a:pt x="235" y="686"/>
                    <a:pt x="208" y="679"/>
                  </a:cubicBezTo>
                  <a:cubicBezTo>
                    <a:pt x="111" y="653"/>
                    <a:pt x="65" y="265"/>
                    <a:pt x="6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447;p46">
              <a:extLst>
                <a:ext uri="{FF2B5EF4-FFF2-40B4-BE49-F238E27FC236}">
                  <a16:creationId xmlns:a16="http://schemas.microsoft.com/office/drawing/2014/main" id="{0C5B762C-2E2E-4D1C-B42D-AF96F552D25B}"/>
                </a:ext>
              </a:extLst>
            </p:cNvPr>
            <p:cNvSpPr/>
            <p:nvPr/>
          </p:nvSpPr>
          <p:spPr>
            <a:xfrm>
              <a:off x="2537250" y="3150119"/>
              <a:ext cx="635202" cy="170340"/>
            </a:xfrm>
            <a:custGeom>
              <a:avLst/>
              <a:gdLst/>
              <a:ahLst/>
              <a:cxnLst/>
              <a:rect l="l" t="t" r="r" b="b"/>
              <a:pathLst>
                <a:path w="16348" h="4384" extrusionOk="0">
                  <a:moveTo>
                    <a:pt x="1296" y="0"/>
                  </a:moveTo>
                  <a:cubicBezTo>
                    <a:pt x="706" y="0"/>
                    <a:pt x="193" y="448"/>
                    <a:pt x="127" y="1050"/>
                  </a:cubicBezTo>
                  <a:lnTo>
                    <a:pt x="71" y="1574"/>
                  </a:lnTo>
                  <a:cubicBezTo>
                    <a:pt x="1" y="2219"/>
                    <a:pt x="472" y="2800"/>
                    <a:pt x="1114" y="2871"/>
                  </a:cubicBezTo>
                  <a:lnTo>
                    <a:pt x="14924" y="4377"/>
                  </a:lnTo>
                  <a:cubicBezTo>
                    <a:pt x="14967" y="4382"/>
                    <a:pt x="15009" y="4384"/>
                    <a:pt x="15051" y="4384"/>
                  </a:cubicBezTo>
                  <a:cubicBezTo>
                    <a:pt x="15644" y="4384"/>
                    <a:pt x="16155" y="3934"/>
                    <a:pt x="16220" y="3335"/>
                  </a:cubicBezTo>
                  <a:lnTo>
                    <a:pt x="16280" y="2806"/>
                  </a:lnTo>
                  <a:cubicBezTo>
                    <a:pt x="16348" y="2165"/>
                    <a:pt x="15879" y="1580"/>
                    <a:pt x="15238" y="1511"/>
                  </a:cubicBezTo>
                  <a:lnTo>
                    <a:pt x="1424" y="7"/>
                  </a:lnTo>
                  <a:cubicBezTo>
                    <a:pt x="1381" y="3"/>
                    <a:pt x="1338" y="0"/>
                    <a:pt x="1296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448;p46">
              <a:extLst>
                <a:ext uri="{FF2B5EF4-FFF2-40B4-BE49-F238E27FC236}">
                  <a16:creationId xmlns:a16="http://schemas.microsoft.com/office/drawing/2014/main" id="{B643B32F-D1F6-4583-98D8-E43F1054E830}"/>
                </a:ext>
              </a:extLst>
            </p:cNvPr>
            <p:cNvSpPr/>
            <p:nvPr/>
          </p:nvSpPr>
          <p:spPr>
            <a:xfrm>
              <a:off x="3117634" y="3302899"/>
              <a:ext cx="259668" cy="547584"/>
            </a:xfrm>
            <a:custGeom>
              <a:avLst/>
              <a:gdLst/>
              <a:ahLst/>
              <a:cxnLst/>
              <a:rect l="l" t="t" r="r" b="b"/>
              <a:pathLst>
                <a:path w="6683" h="14093" extrusionOk="0">
                  <a:moveTo>
                    <a:pt x="1253" y="1"/>
                  </a:moveTo>
                  <a:lnTo>
                    <a:pt x="0" y="502"/>
                  </a:lnTo>
                  <a:lnTo>
                    <a:pt x="5429" y="14092"/>
                  </a:lnTo>
                  <a:lnTo>
                    <a:pt x="6682" y="13591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449;p46">
              <a:extLst>
                <a:ext uri="{FF2B5EF4-FFF2-40B4-BE49-F238E27FC236}">
                  <a16:creationId xmlns:a16="http://schemas.microsoft.com/office/drawing/2014/main" id="{59A9C5E5-A82F-4354-9A73-3CCC2F523704}"/>
                </a:ext>
              </a:extLst>
            </p:cNvPr>
            <p:cNvSpPr/>
            <p:nvPr/>
          </p:nvSpPr>
          <p:spPr>
            <a:xfrm>
              <a:off x="3052862" y="3207742"/>
              <a:ext cx="276142" cy="477761"/>
            </a:xfrm>
            <a:custGeom>
              <a:avLst/>
              <a:gdLst/>
              <a:ahLst/>
              <a:cxnLst/>
              <a:rect l="l" t="t" r="r" b="b"/>
              <a:pathLst>
                <a:path w="7107" h="12296" extrusionOk="0">
                  <a:moveTo>
                    <a:pt x="1822" y="1"/>
                  </a:moveTo>
                  <a:cubicBezTo>
                    <a:pt x="1677" y="1"/>
                    <a:pt x="1529" y="28"/>
                    <a:pt x="1387" y="85"/>
                  </a:cubicBezTo>
                  <a:lnTo>
                    <a:pt x="899" y="278"/>
                  </a:lnTo>
                  <a:cubicBezTo>
                    <a:pt x="298" y="518"/>
                    <a:pt x="0" y="1207"/>
                    <a:pt x="241" y="1808"/>
                  </a:cubicBezTo>
                  <a:lnTo>
                    <a:pt x="4430" y="12295"/>
                  </a:lnTo>
                  <a:lnTo>
                    <a:pt x="7107" y="11226"/>
                  </a:lnTo>
                  <a:lnTo>
                    <a:pt x="2917" y="739"/>
                  </a:lnTo>
                  <a:cubicBezTo>
                    <a:pt x="2734" y="280"/>
                    <a:pt x="2289" y="1"/>
                    <a:pt x="1822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450;p46">
              <a:extLst>
                <a:ext uri="{FF2B5EF4-FFF2-40B4-BE49-F238E27FC236}">
                  <a16:creationId xmlns:a16="http://schemas.microsoft.com/office/drawing/2014/main" id="{5DD91086-CC4E-45B7-B267-A1CA67217A7C}"/>
                </a:ext>
              </a:extLst>
            </p:cNvPr>
            <p:cNvSpPr/>
            <p:nvPr/>
          </p:nvSpPr>
          <p:spPr>
            <a:xfrm>
              <a:off x="3224991" y="3643895"/>
              <a:ext cx="131641" cy="111048"/>
            </a:xfrm>
            <a:custGeom>
              <a:avLst/>
              <a:gdLst/>
              <a:ahLst/>
              <a:cxnLst/>
              <a:rect l="l" t="t" r="r" b="b"/>
              <a:pathLst>
                <a:path w="3388" h="2858" extrusionOk="0">
                  <a:moveTo>
                    <a:pt x="2677" y="1"/>
                  </a:moveTo>
                  <a:lnTo>
                    <a:pt x="0" y="1070"/>
                  </a:lnTo>
                  <a:lnTo>
                    <a:pt x="712" y="2857"/>
                  </a:lnTo>
                  <a:lnTo>
                    <a:pt x="3388" y="1789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451;p46">
              <a:extLst>
                <a:ext uri="{FF2B5EF4-FFF2-40B4-BE49-F238E27FC236}">
                  <a16:creationId xmlns:a16="http://schemas.microsoft.com/office/drawing/2014/main" id="{311CD4FD-4BAD-4F74-B208-DF963AA0E7F3}"/>
                </a:ext>
              </a:extLst>
            </p:cNvPr>
            <p:cNvSpPr/>
            <p:nvPr/>
          </p:nvSpPr>
          <p:spPr>
            <a:xfrm>
              <a:off x="3363355" y="3852510"/>
              <a:ext cx="294560" cy="145162"/>
            </a:xfrm>
            <a:custGeom>
              <a:avLst/>
              <a:gdLst/>
              <a:ahLst/>
              <a:cxnLst/>
              <a:rect l="l" t="t" r="r" b="b"/>
              <a:pathLst>
                <a:path w="7581" h="3736" extrusionOk="0">
                  <a:moveTo>
                    <a:pt x="7043" y="0"/>
                  </a:moveTo>
                  <a:lnTo>
                    <a:pt x="1" y="2814"/>
                  </a:lnTo>
                  <a:lnTo>
                    <a:pt x="368" y="3736"/>
                  </a:lnTo>
                  <a:lnTo>
                    <a:pt x="7581" y="856"/>
                  </a:lnTo>
                  <a:cubicBezTo>
                    <a:pt x="7581" y="856"/>
                    <a:pt x="7518" y="769"/>
                    <a:pt x="7043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452;p46">
              <a:extLst>
                <a:ext uri="{FF2B5EF4-FFF2-40B4-BE49-F238E27FC236}">
                  <a16:creationId xmlns:a16="http://schemas.microsoft.com/office/drawing/2014/main" id="{583BC4EE-0F31-4055-905A-F1A75B32284C}"/>
                </a:ext>
              </a:extLst>
            </p:cNvPr>
            <p:cNvSpPr/>
            <p:nvPr/>
          </p:nvSpPr>
          <p:spPr>
            <a:xfrm>
              <a:off x="3311445" y="3804485"/>
              <a:ext cx="325566" cy="157363"/>
            </a:xfrm>
            <a:custGeom>
              <a:avLst/>
              <a:gdLst/>
              <a:ahLst/>
              <a:cxnLst/>
              <a:rect l="l" t="t" r="r" b="b"/>
              <a:pathLst>
                <a:path w="8379" h="4050" extrusionOk="0">
                  <a:moveTo>
                    <a:pt x="1778" y="1"/>
                  </a:moveTo>
                  <a:lnTo>
                    <a:pt x="0" y="709"/>
                  </a:lnTo>
                  <a:lnTo>
                    <a:pt x="1337" y="4050"/>
                  </a:lnTo>
                  <a:lnTo>
                    <a:pt x="8379" y="1236"/>
                  </a:lnTo>
                  <a:cubicBezTo>
                    <a:pt x="8369" y="1220"/>
                    <a:pt x="8359" y="1204"/>
                    <a:pt x="8349" y="1187"/>
                  </a:cubicBezTo>
                  <a:cubicBezTo>
                    <a:pt x="8189" y="926"/>
                    <a:pt x="7827" y="826"/>
                    <a:pt x="7359" y="826"/>
                  </a:cubicBezTo>
                  <a:cubicBezTo>
                    <a:pt x="6365" y="826"/>
                    <a:pt x="4893" y="1275"/>
                    <a:pt x="3862" y="1577"/>
                  </a:cubicBezTo>
                  <a:cubicBezTo>
                    <a:pt x="3713" y="1621"/>
                    <a:pt x="3573" y="1640"/>
                    <a:pt x="3441" y="1640"/>
                  </a:cubicBezTo>
                  <a:cubicBezTo>
                    <a:pt x="2239" y="1640"/>
                    <a:pt x="1778" y="1"/>
                    <a:pt x="177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453;p46">
              <a:extLst>
                <a:ext uri="{FF2B5EF4-FFF2-40B4-BE49-F238E27FC236}">
                  <a16:creationId xmlns:a16="http://schemas.microsoft.com/office/drawing/2014/main" id="{381A74BB-7912-4FBB-BFE9-2628C006EFAE}"/>
                </a:ext>
              </a:extLst>
            </p:cNvPr>
            <p:cNvSpPr/>
            <p:nvPr/>
          </p:nvSpPr>
          <p:spPr>
            <a:xfrm>
              <a:off x="3490568" y="3832538"/>
              <a:ext cx="114661" cy="78176"/>
            </a:xfrm>
            <a:custGeom>
              <a:avLst/>
              <a:gdLst/>
              <a:ahLst/>
              <a:cxnLst/>
              <a:rect l="l" t="t" r="r" b="b"/>
              <a:pathLst>
                <a:path w="2951" h="2012" extrusionOk="0">
                  <a:moveTo>
                    <a:pt x="2934" y="0"/>
                  </a:moveTo>
                  <a:cubicBezTo>
                    <a:pt x="2924" y="7"/>
                    <a:pt x="1698" y="445"/>
                    <a:pt x="866" y="829"/>
                  </a:cubicBezTo>
                  <a:cubicBezTo>
                    <a:pt x="21" y="1216"/>
                    <a:pt x="1" y="2001"/>
                    <a:pt x="1" y="2008"/>
                  </a:cubicBezTo>
                  <a:lnTo>
                    <a:pt x="51" y="2011"/>
                  </a:lnTo>
                  <a:cubicBezTo>
                    <a:pt x="51" y="2001"/>
                    <a:pt x="67" y="1246"/>
                    <a:pt x="886" y="872"/>
                  </a:cubicBezTo>
                  <a:cubicBezTo>
                    <a:pt x="1718" y="491"/>
                    <a:pt x="2941" y="53"/>
                    <a:pt x="2950" y="47"/>
                  </a:cubicBezTo>
                  <a:lnTo>
                    <a:pt x="2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454;p46">
              <a:extLst>
                <a:ext uri="{FF2B5EF4-FFF2-40B4-BE49-F238E27FC236}">
                  <a16:creationId xmlns:a16="http://schemas.microsoft.com/office/drawing/2014/main" id="{25989233-DCF0-4ADD-AB0D-59E3A1E79FE4}"/>
                </a:ext>
              </a:extLst>
            </p:cNvPr>
            <p:cNvSpPr/>
            <p:nvPr/>
          </p:nvSpPr>
          <p:spPr>
            <a:xfrm>
              <a:off x="3345443" y="3817735"/>
              <a:ext cx="127483" cy="76855"/>
            </a:xfrm>
            <a:custGeom>
              <a:avLst/>
              <a:gdLst/>
              <a:ahLst/>
              <a:cxnLst/>
              <a:rect l="l" t="t" r="r" b="b"/>
              <a:pathLst>
                <a:path w="3281" h="1978" extrusionOk="0">
                  <a:moveTo>
                    <a:pt x="47" y="1"/>
                  </a:moveTo>
                  <a:lnTo>
                    <a:pt x="1" y="17"/>
                  </a:lnTo>
                  <a:cubicBezTo>
                    <a:pt x="34" y="101"/>
                    <a:pt x="769" y="1978"/>
                    <a:pt x="1597" y="1978"/>
                  </a:cubicBezTo>
                  <a:lnTo>
                    <a:pt x="1621" y="1978"/>
                  </a:lnTo>
                  <a:cubicBezTo>
                    <a:pt x="2449" y="1945"/>
                    <a:pt x="3275" y="1179"/>
                    <a:pt x="3281" y="1173"/>
                  </a:cubicBezTo>
                  <a:lnTo>
                    <a:pt x="3248" y="1136"/>
                  </a:lnTo>
                  <a:cubicBezTo>
                    <a:pt x="3241" y="1143"/>
                    <a:pt x="2429" y="1894"/>
                    <a:pt x="1617" y="1928"/>
                  </a:cubicBezTo>
                  <a:lnTo>
                    <a:pt x="1597" y="1928"/>
                  </a:lnTo>
                  <a:cubicBezTo>
                    <a:pt x="806" y="1928"/>
                    <a:pt x="58" y="2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455;p46">
              <a:extLst>
                <a:ext uri="{FF2B5EF4-FFF2-40B4-BE49-F238E27FC236}">
                  <a16:creationId xmlns:a16="http://schemas.microsoft.com/office/drawing/2014/main" id="{3DBAFC72-2AA3-4421-B856-6A3C9B512CE7}"/>
                </a:ext>
              </a:extLst>
            </p:cNvPr>
            <p:cNvSpPr/>
            <p:nvPr/>
          </p:nvSpPr>
          <p:spPr>
            <a:xfrm>
              <a:off x="3350145" y="3826943"/>
              <a:ext cx="46082" cy="11462"/>
            </a:xfrm>
            <a:custGeom>
              <a:avLst/>
              <a:gdLst/>
              <a:ahLst/>
              <a:cxnLst/>
              <a:rect l="l" t="t" r="r" b="b"/>
              <a:pathLst>
                <a:path w="1186" h="295" extrusionOk="0">
                  <a:moveTo>
                    <a:pt x="10" y="0"/>
                  </a:moveTo>
                  <a:lnTo>
                    <a:pt x="0" y="51"/>
                  </a:lnTo>
                  <a:lnTo>
                    <a:pt x="1176" y="294"/>
                  </a:lnTo>
                  <a:lnTo>
                    <a:pt x="1186" y="24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456;p46">
              <a:extLst>
                <a:ext uri="{FF2B5EF4-FFF2-40B4-BE49-F238E27FC236}">
                  <a16:creationId xmlns:a16="http://schemas.microsoft.com/office/drawing/2014/main" id="{5113AC8D-6C21-4438-9C33-326B1591251F}"/>
                </a:ext>
              </a:extLst>
            </p:cNvPr>
            <p:cNvSpPr/>
            <p:nvPr/>
          </p:nvSpPr>
          <p:spPr>
            <a:xfrm>
              <a:off x="3361413" y="3820454"/>
              <a:ext cx="26266" cy="31201"/>
            </a:xfrm>
            <a:custGeom>
              <a:avLst/>
              <a:gdLst/>
              <a:ahLst/>
              <a:cxnLst/>
              <a:rect l="l" t="t" r="r" b="b"/>
              <a:pathLst>
                <a:path w="676" h="803" extrusionOk="0">
                  <a:moveTo>
                    <a:pt x="635" y="0"/>
                  </a:moveTo>
                  <a:lnTo>
                    <a:pt x="0" y="768"/>
                  </a:lnTo>
                  <a:lnTo>
                    <a:pt x="37" y="802"/>
                  </a:lnTo>
                  <a:lnTo>
                    <a:pt x="675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457;p46">
              <a:extLst>
                <a:ext uri="{FF2B5EF4-FFF2-40B4-BE49-F238E27FC236}">
                  <a16:creationId xmlns:a16="http://schemas.microsoft.com/office/drawing/2014/main" id="{447A184B-6210-4E42-960E-408B10CAAB1D}"/>
                </a:ext>
              </a:extLst>
            </p:cNvPr>
            <p:cNvSpPr/>
            <p:nvPr/>
          </p:nvSpPr>
          <p:spPr>
            <a:xfrm>
              <a:off x="3368407" y="3858494"/>
              <a:ext cx="48608" cy="3924"/>
            </a:xfrm>
            <a:custGeom>
              <a:avLst/>
              <a:gdLst/>
              <a:ahLst/>
              <a:cxnLst/>
              <a:rect l="l" t="t" r="r" b="b"/>
              <a:pathLst>
                <a:path w="1251" h="101" extrusionOk="0">
                  <a:moveTo>
                    <a:pt x="1251" y="0"/>
                  </a:moveTo>
                  <a:lnTo>
                    <a:pt x="1" y="50"/>
                  </a:lnTo>
                  <a:lnTo>
                    <a:pt x="4" y="101"/>
                  </a:lnTo>
                  <a:lnTo>
                    <a:pt x="1251" y="47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458;p46">
              <a:extLst>
                <a:ext uri="{FF2B5EF4-FFF2-40B4-BE49-F238E27FC236}">
                  <a16:creationId xmlns:a16="http://schemas.microsoft.com/office/drawing/2014/main" id="{8252A46A-17FD-49E2-B99A-315F5D57CEAC}"/>
                </a:ext>
              </a:extLst>
            </p:cNvPr>
            <p:cNvSpPr/>
            <p:nvPr/>
          </p:nvSpPr>
          <p:spPr>
            <a:xfrm>
              <a:off x="3381151" y="3846798"/>
              <a:ext cx="23235" cy="32871"/>
            </a:xfrm>
            <a:custGeom>
              <a:avLst/>
              <a:gdLst/>
              <a:ahLst/>
              <a:cxnLst/>
              <a:rect l="l" t="t" r="r" b="b"/>
              <a:pathLst>
                <a:path w="598" h="846" extrusionOk="0">
                  <a:moveTo>
                    <a:pt x="558" y="1"/>
                  </a:moveTo>
                  <a:lnTo>
                    <a:pt x="1" y="819"/>
                  </a:lnTo>
                  <a:lnTo>
                    <a:pt x="41" y="846"/>
                  </a:lnTo>
                  <a:lnTo>
                    <a:pt x="598" y="30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459;p46">
              <a:extLst>
                <a:ext uri="{FF2B5EF4-FFF2-40B4-BE49-F238E27FC236}">
                  <a16:creationId xmlns:a16="http://schemas.microsoft.com/office/drawing/2014/main" id="{D88E82D0-120C-47F6-B2DE-628D87FC8DBE}"/>
                </a:ext>
              </a:extLst>
            </p:cNvPr>
            <p:cNvSpPr/>
            <p:nvPr/>
          </p:nvSpPr>
          <p:spPr>
            <a:xfrm>
              <a:off x="2279716" y="2498978"/>
              <a:ext cx="731756" cy="651171"/>
            </a:xfrm>
            <a:custGeom>
              <a:avLst/>
              <a:gdLst/>
              <a:ahLst/>
              <a:cxnLst/>
              <a:rect l="l" t="t" r="r" b="b"/>
              <a:pathLst>
                <a:path w="18833" h="16759" extrusionOk="0">
                  <a:moveTo>
                    <a:pt x="12121" y="1"/>
                  </a:moveTo>
                  <a:lnTo>
                    <a:pt x="4120" y="349"/>
                  </a:lnTo>
                  <a:cubicBezTo>
                    <a:pt x="1808" y="722"/>
                    <a:pt x="0" y="1063"/>
                    <a:pt x="37" y="2671"/>
                  </a:cubicBezTo>
                  <a:cubicBezTo>
                    <a:pt x="74" y="4180"/>
                    <a:pt x="3442" y="14964"/>
                    <a:pt x="4344" y="16758"/>
                  </a:cubicBezTo>
                  <a:lnTo>
                    <a:pt x="15027" y="16758"/>
                  </a:lnTo>
                  <a:cubicBezTo>
                    <a:pt x="15154" y="16758"/>
                    <a:pt x="15355" y="16692"/>
                    <a:pt x="15412" y="16628"/>
                  </a:cubicBezTo>
                  <a:cubicBezTo>
                    <a:pt x="15703" y="16321"/>
                    <a:pt x="18833" y="3138"/>
                    <a:pt x="17794" y="1397"/>
                  </a:cubicBezTo>
                  <a:cubicBezTo>
                    <a:pt x="17266" y="512"/>
                    <a:pt x="12121" y="1"/>
                    <a:pt x="12121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460;p46">
              <a:extLst>
                <a:ext uri="{FF2B5EF4-FFF2-40B4-BE49-F238E27FC236}">
                  <a16:creationId xmlns:a16="http://schemas.microsoft.com/office/drawing/2014/main" id="{80203ADC-60BE-4EE2-BEAD-DA5A1E582DB9}"/>
                </a:ext>
              </a:extLst>
            </p:cNvPr>
            <p:cNvSpPr/>
            <p:nvPr/>
          </p:nvSpPr>
          <p:spPr>
            <a:xfrm>
              <a:off x="2877624" y="2675538"/>
              <a:ext cx="99585" cy="469912"/>
            </a:xfrm>
            <a:custGeom>
              <a:avLst/>
              <a:gdLst/>
              <a:ahLst/>
              <a:cxnLst/>
              <a:rect l="l" t="t" r="r" b="b"/>
              <a:pathLst>
                <a:path w="2563" h="12094" extrusionOk="0">
                  <a:moveTo>
                    <a:pt x="2506" y="0"/>
                  </a:moveTo>
                  <a:cubicBezTo>
                    <a:pt x="2499" y="37"/>
                    <a:pt x="1948" y="3749"/>
                    <a:pt x="1510" y="5920"/>
                  </a:cubicBezTo>
                  <a:cubicBezTo>
                    <a:pt x="1240" y="7267"/>
                    <a:pt x="618" y="10077"/>
                    <a:pt x="0" y="12078"/>
                  </a:cubicBezTo>
                  <a:lnTo>
                    <a:pt x="57" y="12094"/>
                  </a:lnTo>
                  <a:cubicBezTo>
                    <a:pt x="675" y="10093"/>
                    <a:pt x="1297" y="7280"/>
                    <a:pt x="1567" y="5934"/>
                  </a:cubicBezTo>
                  <a:cubicBezTo>
                    <a:pt x="2005" y="3759"/>
                    <a:pt x="2560" y="47"/>
                    <a:pt x="2563" y="11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461;p46">
              <a:extLst>
                <a:ext uri="{FF2B5EF4-FFF2-40B4-BE49-F238E27FC236}">
                  <a16:creationId xmlns:a16="http://schemas.microsoft.com/office/drawing/2014/main" id="{C78B5E59-0B7B-401F-BF23-D125C23AFE00}"/>
                </a:ext>
              </a:extLst>
            </p:cNvPr>
            <p:cNvSpPr/>
            <p:nvPr/>
          </p:nvSpPr>
          <p:spPr>
            <a:xfrm>
              <a:off x="2480016" y="2473450"/>
              <a:ext cx="270664" cy="116176"/>
            </a:xfrm>
            <a:custGeom>
              <a:avLst/>
              <a:gdLst/>
              <a:ahLst/>
              <a:cxnLst/>
              <a:rect l="l" t="t" r="r" b="b"/>
              <a:pathLst>
                <a:path w="6966" h="2990" extrusionOk="0">
                  <a:moveTo>
                    <a:pt x="3355" y="0"/>
                  </a:moveTo>
                  <a:lnTo>
                    <a:pt x="1" y="962"/>
                  </a:lnTo>
                  <a:lnTo>
                    <a:pt x="4778" y="2990"/>
                  </a:lnTo>
                  <a:lnTo>
                    <a:pt x="6966" y="658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462;p46">
              <a:extLst>
                <a:ext uri="{FF2B5EF4-FFF2-40B4-BE49-F238E27FC236}">
                  <a16:creationId xmlns:a16="http://schemas.microsoft.com/office/drawing/2014/main" id="{335A1FBA-4FA5-44F6-98BC-BC9A4DEA1AAF}"/>
                </a:ext>
              </a:extLst>
            </p:cNvPr>
            <p:cNvSpPr/>
            <p:nvPr/>
          </p:nvSpPr>
          <p:spPr>
            <a:xfrm>
              <a:off x="2439762" y="2498978"/>
              <a:ext cx="340525" cy="121927"/>
            </a:xfrm>
            <a:custGeom>
              <a:avLst/>
              <a:gdLst/>
              <a:ahLst/>
              <a:cxnLst/>
              <a:rect l="l" t="t" r="r" b="b"/>
              <a:pathLst>
                <a:path w="8764" h="3138" extrusionOk="0">
                  <a:moveTo>
                    <a:pt x="235" y="338"/>
                  </a:moveTo>
                  <a:lnTo>
                    <a:pt x="1" y="349"/>
                  </a:lnTo>
                  <a:lnTo>
                    <a:pt x="1" y="349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235" y="338"/>
                  </a:lnTo>
                  <a:close/>
                  <a:moveTo>
                    <a:pt x="8002" y="1"/>
                  </a:moveTo>
                  <a:lnTo>
                    <a:pt x="5814" y="2333"/>
                  </a:lnTo>
                  <a:lnTo>
                    <a:pt x="1037" y="305"/>
                  </a:lnTo>
                  <a:lnTo>
                    <a:pt x="236" y="339"/>
                  </a:lnTo>
                  <a:lnTo>
                    <a:pt x="236" y="339"/>
                  </a:lnTo>
                  <a:lnTo>
                    <a:pt x="5974" y="3138"/>
                  </a:lnTo>
                  <a:lnTo>
                    <a:pt x="8764" y="105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463;p46">
              <a:extLst>
                <a:ext uri="{FF2B5EF4-FFF2-40B4-BE49-F238E27FC236}">
                  <a16:creationId xmlns:a16="http://schemas.microsoft.com/office/drawing/2014/main" id="{F901404F-C947-4FF3-A67E-6E4A23DBCB20}"/>
                </a:ext>
              </a:extLst>
            </p:cNvPr>
            <p:cNvSpPr/>
            <p:nvPr/>
          </p:nvSpPr>
          <p:spPr>
            <a:xfrm>
              <a:off x="2472361" y="2708138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4" y="0"/>
                  </a:moveTo>
                  <a:cubicBezTo>
                    <a:pt x="118" y="0"/>
                    <a:pt x="1" y="120"/>
                    <a:pt x="1" y="264"/>
                  </a:cubicBezTo>
                  <a:cubicBezTo>
                    <a:pt x="1" y="411"/>
                    <a:pt x="118" y="528"/>
                    <a:pt x="264" y="528"/>
                  </a:cubicBezTo>
                  <a:cubicBezTo>
                    <a:pt x="411" y="528"/>
                    <a:pt x="528" y="411"/>
                    <a:pt x="528" y="264"/>
                  </a:cubicBezTo>
                  <a:cubicBezTo>
                    <a:pt x="528" y="120"/>
                    <a:pt x="411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464;p46">
              <a:extLst>
                <a:ext uri="{FF2B5EF4-FFF2-40B4-BE49-F238E27FC236}">
                  <a16:creationId xmlns:a16="http://schemas.microsoft.com/office/drawing/2014/main" id="{3D03929C-BDD6-4A06-B377-7E80EA8787F8}"/>
                </a:ext>
              </a:extLst>
            </p:cNvPr>
            <p:cNvSpPr/>
            <p:nvPr/>
          </p:nvSpPr>
          <p:spPr>
            <a:xfrm>
              <a:off x="2529479" y="2840013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4" y="528"/>
                  </a:cubicBezTo>
                  <a:cubicBezTo>
                    <a:pt x="412" y="528"/>
                    <a:pt x="528" y="408"/>
                    <a:pt x="528" y="264"/>
                  </a:cubicBezTo>
                  <a:cubicBezTo>
                    <a:pt x="528" y="117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465;p46">
              <a:extLst>
                <a:ext uri="{FF2B5EF4-FFF2-40B4-BE49-F238E27FC236}">
                  <a16:creationId xmlns:a16="http://schemas.microsoft.com/office/drawing/2014/main" id="{0571843C-51CE-4711-8465-73226ADCABB1}"/>
                </a:ext>
              </a:extLst>
            </p:cNvPr>
            <p:cNvSpPr/>
            <p:nvPr/>
          </p:nvSpPr>
          <p:spPr>
            <a:xfrm>
              <a:off x="2508963" y="3058070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21" y="1"/>
                    <a:pt x="1" y="118"/>
                    <a:pt x="1" y="264"/>
                  </a:cubicBezTo>
                  <a:cubicBezTo>
                    <a:pt x="1" y="412"/>
                    <a:pt x="121" y="529"/>
                    <a:pt x="264" y="529"/>
                  </a:cubicBezTo>
                  <a:cubicBezTo>
                    <a:pt x="411" y="529"/>
                    <a:pt x="528" y="412"/>
                    <a:pt x="528" y="264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466;p46">
              <a:extLst>
                <a:ext uri="{FF2B5EF4-FFF2-40B4-BE49-F238E27FC236}">
                  <a16:creationId xmlns:a16="http://schemas.microsoft.com/office/drawing/2014/main" id="{40AF628F-9E62-4458-AB20-C3F0D74B0FCB}"/>
                </a:ext>
              </a:extLst>
            </p:cNvPr>
            <p:cNvSpPr/>
            <p:nvPr/>
          </p:nvSpPr>
          <p:spPr>
            <a:xfrm>
              <a:off x="2434555" y="2817283"/>
              <a:ext cx="20593" cy="20554"/>
            </a:xfrm>
            <a:custGeom>
              <a:avLst/>
              <a:gdLst/>
              <a:ahLst/>
              <a:cxnLst/>
              <a:rect l="l" t="t" r="r" b="b"/>
              <a:pathLst>
                <a:path w="530" h="529" extrusionOk="0">
                  <a:moveTo>
                    <a:pt x="265" y="1"/>
                  </a:moveTo>
                  <a:cubicBezTo>
                    <a:pt x="118" y="1"/>
                    <a:pt x="1" y="118"/>
                    <a:pt x="1" y="264"/>
                  </a:cubicBezTo>
                  <a:cubicBezTo>
                    <a:pt x="1" y="408"/>
                    <a:pt x="118" y="528"/>
                    <a:pt x="265" y="528"/>
                  </a:cubicBezTo>
                  <a:cubicBezTo>
                    <a:pt x="412" y="528"/>
                    <a:pt x="529" y="408"/>
                    <a:pt x="529" y="264"/>
                  </a:cubicBezTo>
                  <a:cubicBezTo>
                    <a:pt x="529" y="118"/>
                    <a:pt x="412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467;p46">
              <a:extLst>
                <a:ext uri="{FF2B5EF4-FFF2-40B4-BE49-F238E27FC236}">
                  <a16:creationId xmlns:a16="http://schemas.microsoft.com/office/drawing/2014/main" id="{5FA24010-DBC5-4664-B2B0-900BFD39DB4F}"/>
                </a:ext>
              </a:extLst>
            </p:cNvPr>
            <p:cNvSpPr/>
            <p:nvPr/>
          </p:nvSpPr>
          <p:spPr>
            <a:xfrm>
              <a:off x="2371493" y="2718357"/>
              <a:ext cx="20554" cy="20554"/>
            </a:xfrm>
            <a:custGeom>
              <a:avLst/>
              <a:gdLst/>
              <a:ahLst/>
              <a:cxnLst/>
              <a:rect l="l" t="t" r="r" b="b"/>
              <a:pathLst>
                <a:path w="529" h="529" extrusionOk="0">
                  <a:moveTo>
                    <a:pt x="264" y="1"/>
                  </a:moveTo>
                  <a:cubicBezTo>
                    <a:pt x="117" y="1"/>
                    <a:pt x="0" y="121"/>
                    <a:pt x="0" y="265"/>
                  </a:cubicBezTo>
                  <a:cubicBezTo>
                    <a:pt x="0" y="412"/>
                    <a:pt x="117" y="528"/>
                    <a:pt x="264" y="528"/>
                  </a:cubicBezTo>
                  <a:cubicBezTo>
                    <a:pt x="408" y="528"/>
                    <a:pt x="529" y="412"/>
                    <a:pt x="529" y="265"/>
                  </a:cubicBezTo>
                  <a:cubicBezTo>
                    <a:pt x="529" y="121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468;p46">
              <a:extLst>
                <a:ext uri="{FF2B5EF4-FFF2-40B4-BE49-F238E27FC236}">
                  <a16:creationId xmlns:a16="http://schemas.microsoft.com/office/drawing/2014/main" id="{2871BCDF-1440-40B4-A1C8-586FCAC172A4}"/>
                </a:ext>
              </a:extLst>
            </p:cNvPr>
            <p:cNvSpPr/>
            <p:nvPr/>
          </p:nvSpPr>
          <p:spPr>
            <a:xfrm>
              <a:off x="2469758" y="2629339"/>
              <a:ext cx="20554" cy="20515"/>
            </a:xfrm>
            <a:custGeom>
              <a:avLst/>
              <a:gdLst/>
              <a:ahLst/>
              <a:cxnLst/>
              <a:rect l="l" t="t" r="r" b="b"/>
              <a:pathLst>
                <a:path w="529" h="528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8"/>
                    <a:pt x="265" y="528"/>
                  </a:cubicBezTo>
                  <a:cubicBezTo>
                    <a:pt x="408" y="528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469;p46">
              <a:extLst>
                <a:ext uri="{FF2B5EF4-FFF2-40B4-BE49-F238E27FC236}">
                  <a16:creationId xmlns:a16="http://schemas.microsoft.com/office/drawing/2014/main" id="{25B50A29-748E-4A2C-BB09-CB1B1367C399}"/>
                </a:ext>
              </a:extLst>
            </p:cNvPr>
            <p:cNvSpPr/>
            <p:nvPr/>
          </p:nvSpPr>
          <p:spPr>
            <a:xfrm>
              <a:off x="2641383" y="2796767"/>
              <a:ext cx="20515" cy="20554"/>
            </a:xfrm>
            <a:custGeom>
              <a:avLst/>
              <a:gdLst/>
              <a:ahLst/>
              <a:cxnLst/>
              <a:rect l="l" t="t" r="r" b="b"/>
              <a:pathLst>
                <a:path w="528" h="529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11"/>
                    <a:pt x="121" y="529"/>
                    <a:pt x="264" y="529"/>
                  </a:cubicBezTo>
                  <a:cubicBezTo>
                    <a:pt x="411" y="529"/>
                    <a:pt x="528" y="411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470;p46">
              <a:extLst>
                <a:ext uri="{FF2B5EF4-FFF2-40B4-BE49-F238E27FC236}">
                  <a16:creationId xmlns:a16="http://schemas.microsoft.com/office/drawing/2014/main" id="{8827D880-6BE7-4BA1-A069-27793C5A86B6}"/>
                </a:ext>
              </a:extLst>
            </p:cNvPr>
            <p:cNvSpPr/>
            <p:nvPr/>
          </p:nvSpPr>
          <p:spPr>
            <a:xfrm>
              <a:off x="2756511" y="2768325"/>
              <a:ext cx="20438" cy="20593"/>
            </a:xfrm>
            <a:custGeom>
              <a:avLst/>
              <a:gdLst/>
              <a:ahLst/>
              <a:cxnLst/>
              <a:rect l="l" t="t" r="r" b="b"/>
              <a:pathLst>
                <a:path w="526" h="530" extrusionOk="0">
                  <a:moveTo>
                    <a:pt x="264" y="1"/>
                  </a:moveTo>
                  <a:cubicBezTo>
                    <a:pt x="117" y="1"/>
                    <a:pt x="1" y="118"/>
                    <a:pt x="1" y="265"/>
                  </a:cubicBezTo>
                  <a:cubicBezTo>
                    <a:pt x="1" y="412"/>
                    <a:pt x="117" y="529"/>
                    <a:pt x="264" y="529"/>
                  </a:cubicBezTo>
                  <a:cubicBezTo>
                    <a:pt x="408" y="529"/>
                    <a:pt x="525" y="412"/>
                    <a:pt x="525" y="265"/>
                  </a:cubicBezTo>
                  <a:cubicBezTo>
                    <a:pt x="525" y="118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471;p46">
              <a:extLst>
                <a:ext uri="{FF2B5EF4-FFF2-40B4-BE49-F238E27FC236}">
                  <a16:creationId xmlns:a16="http://schemas.microsoft.com/office/drawing/2014/main" id="{34CD972B-F149-41BA-B22A-FBD6BFC247E0}"/>
                </a:ext>
              </a:extLst>
            </p:cNvPr>
            <p:cNvSpPr/>
            <p:nvPr/>
          </p:nvSpPr>
          <p:spPr>
            <a:xfrm>
              <a:off x="2600079" y="2689021"/>
              <a:ext cx="20554" cy="20438"/>
            </a:xfrm>
            <a:custGeom>
              <a:avLst/>
              <a:gdLst/>
              <a:ahLst/>
              <a:cxnLst/>
              <a:rect l="l" t="t" r="r" b="b"/>
              <a:pathLst>
                <a:path w="529" h="526" extrusionOk="0">
                  <a:moveTo>
                    <a:pt x="265" y="1"/>
                  </a:moveTo>
                  <a:cubicBezTo>
                    <a:pt x="118" y="1"/>
                    <a:pt x="1" y="118"/>
                    <a:pt x="1" y="265"/>
                  </a:cubicBezTo>
                  <a:cubicBezTo>
                    <a:pt x="1" y="409"/>
                    <a:pt x="118" y="526"/>
                    <a:pt x="265" y="526"/>
                  </a:cubicBezTo>
                  <a:cubicBezTo>
                    <a:pt x="408" y="526"/>
                    <a:pt x="528" y="409"/>
                    <a:pt x="528" y="265"/>
                  </a:cubicBezTo>
                  <a:cubicBezTo>
                    <a:pt x="528" y="118"/>
                    <a:pt x="40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72;p46">
              <a:extLst>
                <a:ext uri="{FF2B5EF4-FFF2-40B4-BE49-F238E27FC236}">
                  <a16:creationId xmlns:a16="http://schemas.microsoft.com/office/drawing/2014/main" id="{A6F56B8B-081B-4757-BB07-BCAE69FC8679}"/>
                </a:ext>
              </a:extLst>
            </p:cNvPr>
            <p:cNvSpPr/>
            <p:nvPr/>
          </p:nvSpPr>
          <p:spPr>
            <a:xfrm>
              <a:off x="2696402" y="2655294"/>
              <a:ext cx="20554" cy="20399"/>
            </a:xfrm>
            <a:custGeom>
              <a:avLst/>
              <a:gdLst/>
              <a:ahLst/>
              <a:cxnLst/>
              <a:rect l="l" t="t" r="r" b="b"/>
              <a:pathLst>
                <a:path w="529" h="525" extrusionOk="0">
                  <a:moveTo>
                    <a:pt x="265" y="0"/>
                  </a:moveTo>
                  <a:cubicBezTo>
                    <a:pt x="117" y="0"/>
                    <a:pt x="0" y="117"/>
                    <a:pt x="0" y="264"/>
                  </a:cubicBezTo>
                  <a:cubicBezTo>
                    <a:pt x="0" y="408"/>
                    <a:pt x="117" y="525"/>
                    <a:pt x="265" y="525"/>
                  </a:cubicBezTo>
                  <a:cubicBezTo>
                    <a:pt x="408" y="525"/>
                    <a:pt x="529" y="408"/>
                    <a:pt x="529" y="264"/>
                  </a:cubicBezTo>
                  <a:cubicBezTo>
                    <a:pt x="529" y="117"/>
                    <a:pt x="408" y="0"/>
                    <a:pt x="265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473;p46">
              <a:extLst>
                <a:ext uri="{FF2B5EF4-FFF2-40B4-BE49-F238E27FC236}">
                  <a16:creationId xmlns:a16="http://schemas.microsoft.com/office/drawing/2014/main" id="{DB1E24B6-1D83-406C-8D44-439C6074BAC0}"/>
                </a:ext>
              </a:extLst>
            </p:cNvPr>
            <p:cNvSpPr/>
            <p:nvPr/>
          </p:nvSpPr>
          <p:spPr>
            <a:xfrm>
              <a:off x="2783788" y="2665513"/>
              <a:ext cx="20399" cy="20438"/>
            </a:xfrm>
            <a:custGeom>
              <a:avLst/>
              <a:gdLst/>
              <a:ahLst/>
              <a:cxnLst/>
              <a:rect l="l" t="t" r="r" b="b"/>
              <a:pathLst>
                <a:path w="525" h="526" extrusionOk="0">
                  <a:moveTo>
                    <a:pt x="261" y="1"/>
                  </a:moveTo>
                  <a:cubicBezTo>
                    <a:pt x="117" y="1"/>
                    <a:pt x="0" y="118"/>
                    <a:pt x="0" y="262"/>
                  </a:cubicBezTo>
                  <a:cubicBezTo>
                    <a:pt x="0" y="409"/>
                    <a:pt x="117" y="525"/>
                    <a:pt x="261" y="525"/>
                  </a:cubicBezTo>
                  <a:cubicBezTo>
                    <a:pt x="408" y="525"/>
                    <a:pt x="525" y="409"/>
                    <a:pt x="525" y="262"/>
                  </a:cubicBezTo>
                  <a:cubicBezTo>
                    <a:pt x="525" y="118"/>
                    <a:pt x="408" y="1"/>
                    <a:pt x="26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474;p46">
              <a:extLst>
                <a:ext uri="{FF2B5EF4-FFF2-40B4-BE49-F238E27FC236}">
                  <a16:creationId xmlns:a16="http://schemas.microsoft.com/office/drawing/2014/main" id="{B52F660B-79BD-4456-AFEF-323636A6DBA8}"/>
                </a:ext>
              </a:extLst>
            </p:cNvPr>
            <p:cNvSpPr/>
            <p:nvPr/>
          </p:nvSpPr>
          <p:spPr>
            <a:xfrm>
              <a:off x="2903074" y="2678763"/>
              <a:ext cx="20515" cy="20593"/>
            </a:xfrm>
            <a:custGeom>
              <a:avLst/>
              <a:gdLst/>
              <a:ahLst/>
              <a:cxnLst/>
              <a:rect l="l" t="t" r="r" b="b"/>
              <a:pathLst>
                <a:path w="528" h="530" extrusionOk="0">
                  <a:moveTo>
                    <a:pt x="264" y="1"/>
                  </a:moveTo>
                  <a:cubicBezTo>
                    <a:pt x="121" y="1"/>
                    <a:pt x="0" y="118"/>
                    <a:pt x="0" y="265"/>
                  </a:cubicBezTo>
                  <a:cubicBezTo>
                    <a:pt x="0" y="409"/>
                    <a:pt x="121" y="529"/>
                    <a:pt x="264" y="529"/>
                  </a:cubicBezTo>
                  <a:cubicBezTo>
                    <a:pt x="411" y="529"/>
                    <a:pt x="528" y="409"/>
                    <a:pt x="528" y="265"/>
                  </a:cubicBezTo>
                  <a:cubicBezTo>
                    <a:pt x="528" y="118"/>
                    <a:pt x="411" y="1"/>
                    <a:pt x="264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475;p46">
              <a:extLst>
                <a:ext uri="{FF2B5EF4-FFF2-40B4-BE49-F238E27FC236}">
                  <a16:creationId xmlns:a16="http://schemas.microsoft.com/office/drawing/2014/main" id="{6A04CDE8-562B-49E5-B05D-58649E073D9F}"/>
                </a:ext>
              </a:extLst>
            </p:cNvPr>
            <p:cNvSpPr/>
            <p:nvPr/>
          </p:nvSpPr>
          <p:spPr>
            <a:xfrm>
              <a:off x="2392008" y="2579370"/>
              <a:ext cx="20438" cy="20515"/>
            </a:xfrm>
            <a:custGeom>
              <a:avLst/>
              <a:gdLst/>
              <a:ahLst/>
              <a:cxnLst/>
              <a:rect l="l" t="t" r="r" b="b"/>
              <a:pathLst>
                <a:path w="526" h="528" extrusionOk="0">
                  <a:moveTo>
                    <a:pt x="264" y="0"/>
                  </a:moveTo>
                  <a:cubicBezTo>
                    <a:pt x="117" y="0"/>
                    <a:pt x="1" y="116"/>
                    <a:pt x="1" y="264"/>
                  </a:cubicBezTo>
                  <a:cubicBezTo>
                    <a:pt x="1" y="411"/>
                    <a:pt x="117" y="528"/>
                    <a:pt x="264" y="528"/>
                  </a:cubicBezTo>
                  <a:cubicBezTo>
                    <a:pt x="408" y="528"/>
                    <a:pt x="525" y="411"/>
                    <a:pt x="525" y="264"/>
                  </a:cubicBezTo>
                  <a:cubicBezTo>
                    <a:pt x="525" y="116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476;p46">
              <a:extLst>
                <a:ext uri="{FF2B5EF4-FFF2-40B4-BE49-F238E27FC236}">
                  <a16:creationId xmlns:a16="http://schemas.microsoft.com/office/drawing/2014/main" id="{92E56FC5-5BDB-4CF6-8DD3-E90887F85623}"/>
                </a:ext>
              </a:extLst>
            </p:cNvPr>
            <p:cNvSpPr/>
            <p:nvPr/>
          </p:nvSpPr>
          <p:spPr>
            <a:xfrm>
              <a:off x="2861499" y="289829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1" y="0"/>
                  </a:moveTo>
                  <a:cubicBezTo>
                    <a:pt x="200" y="0"/>
                    <a:pt x="105" y="59"/>
                    <a:pt x="61" y="157"/>
                  </a:cubicBezTo>
                  <a:cubicBezTo>
                    <a:pt x="1" y="291"/>
                    <a:pt x="61" y="444"/>
                    <a:pt x="192" y="505"/>
                  </a:cubicBezTo>
                  <a:cubicBezTo>
                    <a:pt x="227" y="520"/>
                    <a:pt x="264" y="528"/>
                    <a:pt x="300" y="528"/>
                  </a:cubicBezTo>
                  <a:cubicBezTo>
                    <a:pt x="401" y="528"/>
                    <a:pt x="497" y="470"/>
                    <a:pt x="539" y="375"/>
                  </a:cubicBezTo>
                  <a:cubicBezTo>
                    <a:pt x="599" y="241"/>
                    <a:pt x="542" y="84"/>
                    <a:pt x="409" y="23"/>
                  </a:cubicBezTo>
                  <a:cubicBezTo>
                    <a:pt x="374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477;p46">
              <a:extLst>
                <a:ext uri="{FF2B5EF4-FFF2-40B4-BE49-F238E27FC236}">
                  <a16:creationId xmlns:a16="http://schemas.microsoft.com/office/drawing/2014/main" id="{79D579B4-7437-4B44-BB27-A43DE97272E8}"/>
                </a:ext>
              </a:extLst>
            </p:cNvPr>
            <p:cNvSpPr/>
            <p:nvPr/>
          </p:nvSpPr>
          <p:spPr>
            <a:xfrm>
              <a:off x="2867133" y="2997650"/>
              <a:ext cx="23235" cy="20515"/>
            </a:xfrm>
            <a:custGeom>
              <a:avLst/>
              <a:gdLst/>
              <a:ahLst/>
              <a:cxnLst/>
              <a:rect l="l" t="t" r="r" b="b"/>
              <a:pathLst>
                <a:path w="598" h="528" extrusionOk="0">
                  <a:moveTo>
                    <a:pt x="300" y="1"/>
                  </a:moveTo>
                  <a:cubicBezTo>
                    <a:pt x="198" y="1"/>
                    <a:pt x="102" y="57"/>
                    <a:pt x="60" y="156"/>
                  </a:cubicBezTo>
                  <a:cubicBezTo>
                    <a:pt x="0" y="290"/>
                    <a:pt x="56" y="444"/>
                    <a:pt x="190" y="504"/>
                  </a:cubicBezTo>
                  <a:cubicBezTo>
                    <a:pt x="225" y="520"/>
                    <a:pt x="263" y="527"/>
                    <a:pt x="299" y="527"/>
                  </a:cubicBezTo>
                  <a:cubicBezTo>
                    <a:pt x="400" y="527"/>
                    <a:pt x="496" y="469"/>
                    <a:pt x="537" y="373"/>
                  </a:cubicBezTo>
                  <a:cubicBezTo>
                    <a:pt x="597" y="240"/>
                    <a:pt x="541" y="83"/>
                    <a:pt x="407" y="23"/>
                  </a:cubicBezTo>
                  <a:cubicBezTo>
                    <a:pt x="372" y="8"/>
                    <a:pt x="336" y="1"/>
                    <a:pt x="300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478;p46">
              <a:extLst>
                <a:ext uri="{FF2B5EF4-FFF2-40B4-BE49-F238E27FC236}">
                  <a16:creationId xmlns:a16="http://schemas.microsoft.com/office/drawing/2014/main" id="{73E62F85-255A-44CE-8E0D-A8E87B512397}"/>
                </a:ext>
              </a:extLst>
            </p:cNvPr>
            <p:cNvSpPr/>
            <p:nvPr/>
          </p:nvSpPr>
          <p:spPr>
            <a:xfrm>
              <a:off x="2782350" y="2982341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0" y="0"/>
                  </a:moveTo>
                  <a:cubicBezTo>
                    <a:pt x="199" y="0"/>
                    <a:pt x="103" y="57"/>
                    <a:pt x="60" y="156"/>
                  </a:cubicBezTo>
                  <a:cubicBezTo>
                    <a:pt x="0" y="289"/>
                    <a:pt x="57" y="443"/>
                    <a:pt x="190" y="503"/>
                  </a:cubicBezTo>
                  <a:cubicBezTo>
                    <a:pt x="226" y="519"/>
                    <a:pt x="263" y="527"/>
                    <a:pt x="299" y="527"/>
                  </a:cubicBezTo>
                  <a:cubicBezTo>
                    <a:pt x="399" y="527"/>
                    <a:pt x="494" y="469"/>
                    <a:pt x="538" y="373"/>
                  </a:cubicBezTo>
                  <a:cubicBezTo>
                    <a:pt x="599" y="239"/>
                    <a:pt x="538" y="82"/>
                    <a:pt x="408" y="22"/>
                  </a:cubicBezTo>
                  <a:cubicBezTo>
                    <a:pt x="373" y="7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479;p46">
              <a:extLst>
                <a:ext uri="{FF2B5EF4-FFF2-40B4-BE49-F238E27FC236}">
                  <a16:creationId xmlns:a16="http://schemas.microsoft.com/office/drawing/2014/main" id="{CAA43CC1-79D0-4B99-B32C-9F749FE29E2C}"/>
                </a:ext>
              </a:extLst>
            </p:cNvPr>
            <p:cNvSpPr/>
            <p:nvPr/>
          </p:nvSpPr>
          <p:spPr>
            <a:xfrm>
              <a:off x="2765331" y="3068367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400" y="528"/>
                    <a:pt x="497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480;p46">
              <a:extLst>
                <a:ext uri="{FF2B5EF4-FFF2-40B4-BE49-F238E27FC236}">
                  <a16:creationId xmlns:a16="http://schemas.microsoft.com/office/drawing/2014/main" id="{81D0772A-B460-422B-9A30-D108454FF797}"/>
                </a:ext>
              </a:extLst>
            </p:cNvPr>
            <p:cNvSpPr/>
            <p:nvPr/>
          </p:nvSpPr>
          <p:spPr>
            <a:xfrm>
              <a:off x="2765331" y="2866280"/>
              <a:ext cx="23274" cy="20477"/>
            </a:xfrm>
            <a:custGeom>
              <a:avLst/>
              <a:gdLst/>
              <a:ahLst/>
              <a:cxnLst/>
              <a:rect l="l" t="t" r="r" b="b"/>
              <a:pathLst>
                <a:path w="599" h="527" extrusionOk="0">
                  <a:moveTo>
                    <a:pt x="301" y="0"/>
                  </a:moveTo>
                  <a:cubicBezTo>
                    <a:pt x="200" y="0"/>
                    <a:pt x="103" y="57"/>
                    <a:pt x="61" y="156"/>
                  </a:cubicBezTo>
                  <a:cubicBezTo>
                    <a:pt x="1" y="289"/>
                    <a:pt x="58" y="443"/>
                    <a:pt x="191" y="503"/>
                  </a:cubicBezTo>
                  <a:cubicBezTo>
                    <a:pt x="226" y="519"/>
                    <a:pt x="263" y="527"/>
                    <a:pt x="300" y="527"/>
                  </a:cubicBezTo>
                  <a:cubicBezTo>
                    <a:pt x="401" y="527"/>
                    <a:pt x="497" y="469"/>
                    <a:pt x="539" y="374"/>
                  </a:cubicBezTo>
                  <a:cubicBezTo>
                    <a:pt x="599" y="240"/>
                    <a:pt x="542" y="83"/>
                    <a:pt x="408" y="22"/>
                  </a:cubicBezTo>
                  <a:cubicBezTo>
                    <a:pt x="373" y="8"/>
                    <a:pt x="337" y="0"/>
                    <a:pt x="30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481;p46">
              <a:extLst>
                <a:ext uri="{FF2B5EF4-FFF2-40B4-BE49-F238E27FC236}">
                  <a16:creationId xmlns:a16="http://schemas.microsoft.com/office/drawing/2014/main" id="{B3273D3F-33BD-4BD8-991E-D301C286FC3F}"/>
                </a:ext>
              </a:extLst>
            </p:cNvPr>
            <p:cNvSpPr/>
            <p:nvPr/>
          </p:nvSpPr>
          <p:spPr>
            <a:xfrm>
              <a:off x="2891495" y="2825365"/>
              <a:ext cx="23274" cy="20515"/>
            </a:xfrm>
            <a:custGeom>
              <a:avLst/>
              <a:gdLst/>
              <a:ahLst/>
              <a:cxnLst/>
              <a:rect l="l" t="t" r="r" b="b"/>
              <a:pathLst>
                <a:path w="599" h="528" extrusionOk="0">
                  <a:moveTo>
                    <a:pt x="300" y="0"/>
                  </a:moveTo>
                  <a:cubicBezTo>
                    <a:pt x="199" y="0"/>
                    <a:pt x="103" y="59"/>
                    <a:pt x="61" y="157"/>
                  </a:cubicBezTo>
                  <a:cubicBezTo>
                    <a:pt x="1" y="287"/>
                    <a:pt x="58" y="444"/>
                    <a:pt x="191" y="505"/>
                  </a:cubicBezTo>
                  <a:cubicBezTo>
                    <a:pt x="226" y="520"/>
                    <a:pt x="263" y="528"/>
                    <a:pt x="299" y="528"/>
                  </a:cubicBezTo>
                  <a:cubicBezTo>
                    <a:pt x="399" y="528"/>
                    <a:pt x="495" y="469"/>
                    <a:pt x="539" y="371"/>
                  </a:cubicBezTo>
                  <a:cubicBezTo>
                    <a:pt x="599" y="240"/>
                    <a:pt x="542" y="84"/>
                    <a:pt x="408" y="23"/>
                  </a:cubicBezTo>
                  <a:cubicBezTo>
                    <a:pt x="373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482;p46">
              <a:extLst>
                <a:ext uri="{FF2B5EF4-FFF2-40B4-BE49-F238E27FC236}">
                  <a16:creationId xmlns:a16="http://schemas.microsoft.com/office/drawing/2014/main" id="{3ABC7691-A6A6-4786-B40F-7AE0872A73C7}"/>
                </a:ext>
              </a:extLst>
            </p:cNvPr>
            <p:cNvSpPr/>
            <p:nvPr/>
          </p:nvSpPr>
          <p:spPr>
            <a:xfrm>
              <a:off x="2433156" y="2987470"/>
              <a:ext cx="23391" cy="20438"/>
            </a:xfrm>
            <a:custGeom>
              <a:avLst/>
              <a:gdLst/>
              <a:ahLst/>
              <a:cxnLst/>
              <a:rect l="l" t="t" r="r" b="b"/>
              <a:pathLst>
                <a:path w="602" h="526" extrusionOk="0">
                  <a:moveTo>
                    <a:pt x="299" y="0"/>
                  </a:moveTo>
                  <a:cubicBezTo>
                    <a:pt x="200" y="0"/>
                    <a:pt x="104" y="57"/>
                    <a:pt x="60" y="154"/>
                  </a:cubicBezTo>
                  <a:cubicBezTo>
                    <a:pt x="0" y="288"/>
                    <a:pt x="60" y="445"/>
                    <a:pt x="194" y="502"/>
                  </a:cubicBezTo>
                  <a:cubicBezTo>
                    <a:pt x="229" y="518"/>
                    <a:pt x="266" y="526"/>
                    <a:pt x="303" y="526"/>
                  </a:cubicBezTo>
                  <a:cubicBezTo>
                    <a:pt x="402" y="526"/>
                    <a:pt x="497" y="469"/>
                    <a:pt x="541" y="371"/>
                  </a:cubicBezTo>
                  <a:cubicBezTo>
                    <a:pt x="601" y="237"/>
                    <a:pt x="541" y="81"/>
                    <a:pt x="408" y="24"/>
                  </a:cubicBezTo>
                  <a:cubicBezTo>
                    <a:pt x="373" y="8"/>
                    <a:pt x="336" y="0"/>
                    <a:pt x="299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483;p46">
              <a:extLst>
                <a:ext uri="{FF2B5EF4-FFF2-40B4-BE49-F238E27FC236}">
                  <a16:creationId xmlns:a16="http://schemas.microsoft.com/office/drawing/2014/main" id="{0555C2A1-5116-40AB-8D44-5E0792AA3C83}"/>
                </a:ext>
              </a:extLst>
            </p:cNvPr>
            <p:cNvSpPr/>
            <p:nvPr/>
          </p:nvSpPr>
          <p:spPr>
            <a:xfrm>
              <a:off x="2841022" y="2747848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0" y="0"/>
                    <a:pt x="105" y="59"/>
                    <a:pt x="60" y="157"/>
                  </a:cubicBezTo>
                  <a:cubicBezTo>
                    <a:pt x="0" y="291"/>
                    <a:pt x="60" y="445"/>
                    <a:pt x="191" y="505"/>
                  </a:cubicBezTo>
                  <a:cubicBezTo>
                    <a:pt x="226" y="521"/>
                    <a:pt x="263" y="528"/>
                    <a:pt x="299" y="528"/>
                  </a:cubicBezTo>
                  <a:cubicBezTo>
                    <a:pt x="400" y="528"/>
                    <a:pt x="497" y="470"/>
                    <a:pt x="541" y="375"/>
                  </a:cubicBezTo>
                  <a:cubicBezTo>
                    <a:pt x="601" y="241"/>
                    <a:pt x="541" y="84"/>
                    <a:pt x="407" y="24"/>
                  </a:cubicBezTo>
                  <a:cubicBezTo>
                    <a:pt x="372" y="8"/>
                    <a:pt x="336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484;p46">
              <a:extLst>
                <a:ext uri="{FF2B5EF4-FFF2-40B4-BE49-F238E27FC236}">
                  <a16:creationId xmlns:a16="http://schemas.microsoft.com/office/drawing/2014/main" id="{54565D3F-92EF-4161-A22E-7CD609FD50B3}"/>
                </a:ext>
              </a:extLst>
            </p:cNvPr>
            <p:cNvSpPr/>
            <p:nvPr/>
          </p:nvSpPr>
          <p:spPr>
            <a:xfrm>
              <a:off x="2628793" y="2916792"/>
              <a:ext cx="23507" cy="20554"/>
            </a:xfrm>
            <a:custGeom>
              <a:avLst/>
              <a:gdLst/>
              <a:ahLst/>
              <a:cxnLst/>
              <a:rect l="l" t="t" r="r" b="b"/>
              <a:pathLst>
                <a:path w="605" h="529" extrusionOk="0">
                  <a:moveTo>
                    <a:pt x="304" y="0"/>
                  </a:moveTo>
                  <a:cubicBezTo>
                    <a:pt x="211" y="0"/>
                    <a:pt x="119" y="51"/>
                    <a:pt x="70" y="139"/>
                  </a:cubicBezTo>
                  <a:cubicBezTo>
                    <a:pt x="0" y="266"/>
                    <a:pt x="50" y="426"/>
                    <a:pt x="177" y="497"/>
                  </a:cubicBezTo>
                  <a:cubicBezTo>
                    <a:pt x="216" y="518"/>
                    <a:pt x="259" y="528"/>
                    <a:pt x="300" y="528"/>
                  </a:cubicBezTo>
                  <a:cubicBezTo>
                    <a:pt x="395" y="528"/>
                    <a:pt x="486" y="477"/>
                    <a:pt x="534" y="389"/>
                  </a:cubicBezTo>
                  <a:cubicBezTo>
                    <a:pt x="605" y="263"/>
                    <a:pt x="554" y="102"/>
                    <a:pt x="428" y="32"/>
                  </a:cubicBezTo>
                  <a:cubicBezTo>
                    <a:pt x="389" y="10"/>
                    <a:pt x="346" y="0"/>
                    <a:pt x="304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485;p46">
              <a:extLst>
                <a:ext uri="{FF2B5EF4-FFF2-40B4-BE49-F238E27FC236}">
                  <a16:creationId xmlns:a16="http://schemas.microsoft.com/office/drawing/2014/main" id="{34B7E763-0797-4D8F-A0E2-71FFBB7FE4C1}"/>
                </a:ext>
              </a:extLst>
            </p:cNvPr>
            <p:cNvSpPr/>
            <p:nvPr/>
          </p:nvSpPr>
          <p:spPr>
            <a:xfrm>
              <a:off x="2593590" y="2987392"/>
              <a:ext cx="23546" cy="20554"/>
            </a:xfrm>
            <a:custGeom>
              <a:avLst/>
              <a:gdLst/>
              <a:ahLst/>
              <a:cxnLst/>
              <a:rect l="l" t="t" r="r" b="b"/>
              <a:pathLst>
                <a:path w="606" h="529" extrusionOk="0">
                  <a:moveTo>
                    <a:pt x="305" y="1"/>
                  </a:moveTo>
                  <a:cubicBezTo>
                    <a:pt x="211" y="1"/>
                    <a:pt x="119" y="51"/>
                    <a:pt x="71" y="139"/>
                  </a:cubicBezTo>
                  <a:cubicBezTo>
                    <a:pt x="0" y="267"/>
                    <a:pt x="51" y="427"/>
                    <a:pt x="177" y="497"/>
                  </a:cubicBezTo>
                  <a:cubicBezTo>
                    <a:pt x="217" y="518"/>
                    <a:pt x="259" y="529"/>
                    <a:pt x="301" y="529"/>
                  </a:cubicBezTo>
                  <a:cubicBezTo>
                    <a:pt x="395" y="529"/>
                    <a:pt x="487" y="478"/>
                    <a:pt x="535" y="390"/>
                  </a:cubicBezTo>
                  <a:cubicBezTo>
                    <a:pt x="606" y="263"/>
                    <a:pt x="555" y="103"/>
                    <a:pt x="428" y="32"/>
                  </a:cubicBezTo>
                  <a:cubicBezTo>
                    <a:pt x="389" y="11"/>
                    <a:pt x="347" y="1"/>
                    <a:pt x="30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486;p46">
              <a:extLst>
                <a:ext uri="{FF2B5EF4-FFF2-40B4-BE49-F238E27FC236}">
                  <a16:creationId xmlns:a16="http://schemas.microsoft.com/office/drawing/2014/main" id="{25E8B12C-E5AD-404B-BC8E-A4AF2CBBD99B}"/>
                </a:ext>
              </a:extLst>
            </p:cNvPr>
            <p:cNvSpPr/>
            <p:nvPr/>
          </p:nvSpPr>
          <p:spPr>
            <a:xfrm>
              <a:off x="2468359" y="2916792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0" y="0"/>
                  </a:moveTo>
                  <a:cubicBezTo>
                    <a:pt x="206" y="0"/>
                    <a:pt x="115" y="51"/>
                    <a:pt x="67" y="139"/>
                  </a:cubicBezTo>
                  <a:cubicBezTo>
                    <a:pt x="0" y="266"/>
                    <a:pt x="47" y="426"/>
                    <a:pt x="173" y="497"/>
                  </a:cubicBezTo>
                  <a:cubicBezTo>
                    <a:pt x="214" y="518"/>
                    <a:pt x="256" y="528"/>
                    <a:pt x="298" y="528"/>
                  </a:cubicBezTo>
                  <a:cubicBezTo>
                    <a:pt x="393" y="528"/>
                    <a:pt x="483" y="477"/>
                    <a:pt x="531" y="389"/>
                  </a:cubicBezTo>
                  <a:cubicBezTo>
                    <a:pt x="601" y="263"/>
                    <a:pt x="554" y="102"/>
                    <a:pt x="424" y="32"/>
                  </a:cubicBezTo>
                  <a:cubicBezTo>
                    <a:pt x="385" y="10"/>
                    <a:pt x="342" y="0"/>
                    <a:pt x="300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487;p46">
              <a:extLst>
                <a:ext uri="{FF2B5EF4-FFF2-40B4-BE49-F238E27FC236}">
                  <a16:creationId xmlns:a16="http://schemas.microsoft.com/office/drawing/2014/main" id="{759BA259-54A7-4051-B598-56BAF31A0970}"/>
                </a:ext>
              </a:extLst>
            </p:cNvPr>
            <p:cNvSpPr/>
            <p:nvPr/>
          </p:nvSpPr>
          <p:spPr>
            <a:xfrm>
              <a:off x="2638391" y="3068367"/>
              <a:ext cx="23391" cy="20477"/>
            </a:xfrm>
            <a:custGeom>
              <a:avLst/>
              <a:gdLst/>
              <a:ahLst/>
              <a:cxnLst/>
              <a:rect l="l" t="t" r="r" b="b"/>
              <a:pathLst>
                <a:path w="602" h="527" extrusionOk="0">
                  <a:moveTo>
                    <a:pt x="298" y="1"/>
                  </a:moveTo>
                  <a:cubicBezTo>
                    <a:pt x="206" y="1"/>
                    <a:pt x="115" y="50"/>
                    <a:pt x="67" y="137"/>
                  </a:cubicBezTo>
                  <a:cubicBezTo>
                    <a:pt x="0" y="267"/>
                    <a:pt x="47" y="428"/>
                    <a:pt x="174" y="494"/>
                  </a:cubicBezTo>
                  <a:cubicBezTo>
                    <a:pt x="215" y="516"/>
                    <a:pt x="259" y="527"/>
                    <a:pt x="301" y="527"/>
                  </a:cubicBezTo>
                  <a:cubicBezTo>
                    <a:pt x="394" y="527"/>
                    <a:pt x="483" y="477"/>
                    <a:pt x="531" y="387"/>
                  </a:cubicBezTo>
                  <a:cubicBezTo>
                    <a:pt x="602" y="260"/>
                    <a:pt x="555" y="100"/>
                    <a:pt x="424" y="33"/>
                  </a:cubicBezTo>
                  <a:cubicBezTo>
                    <a:pt x="384" y="11"/>
                    <a:pt x="341" y="1"/>
                    <a:pt x="298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488;p46">
              <a:extLst>
                <a:ext uri="{FF2B5EF4-FFF2-40B4-BE49-F238E27FC236}">
                  <a16:creationId xmlns:a16="http://schemas.microsoft.com/office/drawing/2014/main" id="{0D27C0C9-9918-4F3F-8A1C-954949271A7B}"/>
                </a:ext>
              </a:extLst>
            </p:cNvPr>
            <p:cNvSpPr/>
            <p:nvPr/>
          </p:nvSpPr>
          <p:spPr>
            <a:xfrm>
              <a:off x="2933031" y="2589589"/>
              <a:ext cx="23391" cy="20554"/>
            </a:xfrm>
            <a:custGeom>
              <a:avLst/>
              <a:gdLst/>
              <a:ahLst/>
              <a:cxnLst/>
              <a:rect l="l" t="t" r="r" b="b"/>
              <a:pathLst>
                <a:path w="602" h="529" extrusionOk="0">
                  <a:moveTo>
                    <a:pt x="301" y="1"/>
                  </a:moveTo>
                  <a:cubicBezTo>
                    <a:pt x="200" y="1"/>
                    <a:pt x="105" y="60"/>
                    <a:pt x="61" y="158"/>
                  </a:cubicBezTo>
                  <a:cubicBezTo>
                    <a:pt x="1" y="288"/>
                    <a:pt x="61" y="445"/>
                    <a:pt x="191" y="505"/>
                  </a:cubicBezTo>
                  <a:cubicBezTo>
                    <a:pt x="227" y="521"/>
                    <a:pt x="263" y="529"/>
                    <a:pt x="299" y="529"/>
                  </a:cubicBezTo>
                  <a:cubicBezTo>
                    <a:pt x="401" y="529"/>
                    <a:pt x="498" y="470"/>
                    <a:pt x="542" y="371"/>
                  </a:cubicBezTo>
                  <a:cubicBezTo>
                    <a:pt x="602" y="242"/>
                    <a:pt x="542" y="84"/>
                    <a:pt x="409" y="24"/>
                  </a:cubicBezTo>
                  <a:cubicBezTo>
                    <a:pt x="373" y="8"/>
                    <a:pt x="337" y="1"/>
                    <a:pt x="301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489;p46">
              <a:extLst>
                <a:ext uri="{FF2B5EF4-FFF2-40B4-BE49-F238E27FC236}">
                  <a16:creationId xmlns:a16="http://schemas.microsoft.com/office/drawing/2014/main" id="{4E06B8C0-73CB-4002-9782-DD7E64E0B0E4}"/>
                </a:ext>
              </a:extLst>
            </p:cNvPr>
            <p:cNvSpPr/>
            <p:nvPr/>
          </p:nvSpPr>
          <p:spPr>
            <a:xfrm>
              <a:off x="2802710" y="2559476"/>
              <a:ext cx="23430" cy="20554"/>
            </a:xfrm>
            <a:custGeom>
              <a:avLst/>
              <a:gdLst/>
              <a:ahLst/>
              <a:cxnLst/>
              <a:rect l="l" t="t" r="r" b="b"/>
              <a:pathLst>
                <a:path w="603" h="529" extrusionOk="0">
                  <a:moveTo>
                    <a:pt x="303" y="1"/>
                  </a:moveTo>
                  <a:cubicBezTo>
                    <a:pt x="202" y="1"/>
                    <a:pt x="105" y="59"/>
                    <a:pt x="61" y="158"/>
                  </a:cubicBezTo>
                  <a:cubicBezTo>
                    <a:pt x="1" y="288"/>
                    <a:pt x="61" y="445"/>
                    <a:pt x="195" y="505"/>
                  </a:cubicBezTo>
                  <a:cubicBezTo>
                    <a:pt x="230" y="521"/>
                    <a:pt x="266" y="528"/>
                    <a:pt x="302" y="528"/>
                  </a:cubicBezTo>
                  <a:cubicBezTo>
                    <a:pt x="403" y="528"/>
                    <a:pt x="498" y="470"/>
                    <a:pt x="542" y="372"/>
                  </a:cubicBezTo>
                  <a:cubicBezTo>
                    <a:pt x="602" y="241"/>
                    <a:pt x="542" y="84"/>
                    <a:pt x="411" y="24"/>
                  </a:cubicBezTo>
                  <a:cubicBezTo>
                    <a:pt x="376" y="8"/>
                    <a:pt x="339" y="1"/>
                    <a:pt x="303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490;p46">
              <a:extLst>
                <a:ext uri="{FF2B5EF4-FFF2-40B4-BE49-F238E27FC236}">
                  <a16:creationId xmlns:a16="http://schemas.microsoft.com/office/drawing/2014/main" id="{1E8F393D-83ED-4CF7-B3D6-D88DCFC58108}"/>
                </a:ext>
              </a:extLst>
            </p:cNvPr>
            <p:cNvSpPr/>
            <p:nvPr/>
          </p:nvSpPr>
          <p:spPr>
            <a:xfrm>
              <a:off x="2211331" y="2541059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2880" y="0"/>
                  </a:moveTo>
                  <a:cubicBezTo>
                    <a:pt x="2880" y="0"/>
                    <a:pt x="187" y="735"/>
                    <a:pt x="93" y="4166"/>
                  </a:cubicBezTo>
                  <a:cubicBezTo>
                    <a:pt x="0" y="7601"/>
                    <a:pt x="1083" y="14423"/>
                    <a:pt x="2352" y="14703"/>
                  </a:cubicBezTo>
                  <a:cubicBezTo>
                    <a:pt x="2476" y="14731"/>
                    <a:pt x="2592" y="14745"/>
                    <a:pt x="2702" y="14745"/>
                  </a:cubicBezTo>
                  <a:cubicBezTo>
                    <a:pt x="3722" y="14745"/>
                    <a:pt x="4190" y="13556"/>
                    <a:pt x="4657" y="11132"/>
                  </a:cubicBezTo>
                  <a:cubicBezTo>
                    <a:pt x="5175" y="8449"/>
                    <a:pt x="6735" y="391"/>
                    <a:pt x="2880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491;p46">
              <a:extLst>
                <a:ext uri="{FF2B5EF4-FFF2-40B4-BE49-F238E27FC236}">
                  <a16:creationId xmlns:a16="http://schemas.microsoft.com/office/drawing/2014/main" id="{9BC6221B-D252-4BD3-9D00-526F5360913A}"/>
                </a:ext>
              </a:extLst>
            </p:cNvPr>
            <p:cNvSpPr/>
            <p:nvPr/>
          </p:nvSpPr>
          <p:spPr>
            <a:xfrm>
              <a:off x="2238646" y="2951762"/>
              <a:ext cx="148193" cy="483822"/>
            </a:xfrm>
            <a:custGeom>
              <a:avLst/>
              <a:gdLst/>
              <a:ahLst/>
              <a:cxnLst/>
              <a:rect l="l" t="t" r="r" b="b"/>
              <a:pathLst>
                <a:path w="3814" h="12452" extrusionOk="0">
                  <a:moveTo>
                    <a:pt x="54" y="1"/>
                  </a:moveTo>
                  <a:cubicBezTo>
                    <a:pt x="19" y="1"/>
                    <a:pt x="1" y="5"/>
                    <a:pt x="2" y="11"/>
                  </a:cubicBezTo>
                  <a:cubicBezTo>
                    <a:pt x="8" y="47"/>
                    <a:pt x="804" y="8085"/>
                    <a:pt x="1234" y="12452"/>
                  </a:cubicBezTo>
                  <a:lnTo>
                    <a:pt x="3282" y="12452"/>
                  </a:lnTo>
                  <a:cubicBezTo>
                    <a:pt x="3410" y="10047"/>
                    <a:pt x="3587" y="6673"/>
                    <a:pt x="3670" y="4949"/>
                  </a:cubicBezTo>
                  <a:cubicBezTo>
                    <a:pt x="3814" y="2095"/>
                    <a:pt x="2591" y="1310"/>
                    <a:pt x="2591" y="1310"/>
                  </a:cubicBezTo>
                  <a:cubicBezTo>
                    <a:pt x="1631" y="226"/>
                    <a:pt x="329" y="1"/>
                    <a:pt x="54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492;p46">
              <a:extLst>
                <a:ext uri="{FF2B5EF4-FFF2-40B4-BE49-F238E27FC236}">
                  <a16:creationId xmlns:a16="http://schemas.microsoft.com/office/drawing/2014/main" id="{B262DA4D-3D72-4BA8-B1E1-4528AB3FFDB9}"/>
                </a:ext>
              </a:extLst>
            </p:cNvPr>
            <p:cNvSpPr/>
            <p:nvPr/>
          </p:nvSpPr>
          <p:spPr>
            <a:xfrm>
              <a:off x="2286594" y="3435552"/>
              <a:ext cx="79614" cy="106774"/>
            </a:xfrm>
            <a:custGeom>
              <a:avLst/>
              <a:gdLst/>
              <a:ahLst/>
              <a:cxnLst/>
              <a:rect l="l" t="t" r="r" b="b"/>
              <a:pathLst>
                <a:path w="2049" h="2748" extrusionOk="0">
                  <a:moveTo>
                    <a:pt x="0" y="1"/>
                  </a:moveTo>
                  <a:cubicBezTo>
                    <a:pt x="164" y="1631"/>
                    <a:pt x="275" y="2747"/>
                    <a:pt x="275" y="2747"/>
                  </a:cubicBezTo>
                  <a:lnTo>
                    <a:pt x="1901" y="2747"/>
                  </a:lnTo>
                  <a:cubicBezTo>
                    <a:pt x="1901" y="2747"/>
                    <a:pt x="1965" y="1585"/>
                    <a:pt x="2048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493;p46">
              <a:extLst>
                <a:ext uri="{FF2B5EF4-FFF2-40B4-BE49-F238E27FC236}">
                  <a16:creationId xmlns:a16="http://schemas.microsoft.com/office/drawing/2014/main" id="{BDEEFD68-4507-4FF6-B31D-02D73BCA8F30}"/>
                </a:ext>
              </a:extLst>
            </p:cNvPr>
            <p:cNvSpPr/>
            <p:nvPr/>
          </p:nvSpPr>
          <p:spPr>
            <a:xfrm>
              <a:off x="2297240" y="3541860"/>
              <a:ext cx="114039" cy="149669"/>
            </a:xfrm>
            <a:custGeom>
              <a:avLst/>
              <a:gdLst/>
              <a:ahLst/>
              <a:cxnLst/>
              <a:rect l="l" t="t" r="r" b="b"/>
              <a:pathLst>
                <a:path w="2935" h="3852" extrusionOk="0">
                  <a:moveTo>
                    <a:pt x="1842" y="0"/>
                  </a:moveTo>
                  <a:cubicBezTo>
                    <a:pt x="1714" y="0"/>
                    <a:pt x="1627" y="11"/>
                    <a:pt x="1627" y="11"/>
                  </a:cubicBezTo>
                  <a:lnTo>
                    <a:pt x="1" y="11"/>
                  </a:lnTo>
                  <a:cubicBezTo>
                    <a:pt x="1" y="11"/>
                    <a:pt x="491" y="2199"/>
                    <a:pt x="752" y="2824"/>
                  </a:cubicBezTo>
                  <a:cubicBezTo>
                    <a:pt x="999" y="3427"/>
                    <a:pt x="1511" y="3851"/>
                    <a:pt x="1746" y="3851"/>
                  </a:cubicBezTo>
                  <a:cubicBezTo>
                    <a:pt x="1756" y="3851"/>
                    <a:pt x="1765" y="3851"/>
                    <a:pt x="1774" y="3849"/>
                  </a:cubicBezTo>
                  <a:cubicBezTo>
                    <a:pt x="1991" y="3813"/>
                    <a:pt x="1801" y="1288"/>
                    <a:pt x="1971" y="1214"/>
                  </a:cubicBezTo>
                  <a:cubicBezTo>
                    <a:pt x="1980" y="1210"/>
                    <a:pt x="1989" y="1208"/>
                    <a:pt x="1998" y="1208"/>
                  </a:cubicBezTo>
                  <a:cubicBezTo>
                    <a:pt x="2176" y="1208"/>
                    <a:pt x="2493" y="1883"/>
                    <a:pt x="2616" y="2029"/>
                  </a:cubicBezTo>
                  <a:cubicBezTo>
                    <a:pt x="2628" y="2042"/>
                    <a:pt x="2640" y="2048"/>
                    <a:pt x="2652" y="2048"/>
                  </a:cubicBezTo>
                  <a:cubicBezTo>
                    <a:pt x="2781" y="2048"/>
                    <a:pt x="2934" y="1354"/>
                    <a:pt x="2864" y="642"/>
                  </a:cubicBezTo>
                  <a:cubicBezTo>
                    <a:pt x="2808" y="77"/>
                    <a:pt x="2181" y="0"/>
                    <a:pt x="184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494;p46">
              <a:extLst>
                <a:ext uri="{FF2B5EF4-FFF2-40B4-BE49-F238E27FC236}">
                  <a16:creationId xmlns:a16="http://schemas.microsoft.com/office/drawing/2014/main" id="{3B3532D3-2C17-424B-A720-EFBC491DF762}"/>
                </a:ext>
              </a:extLst>
            </p:cNvPr>
            <p:cNvSpPr/>
            <p:nvPr/>
          </p:nvSpPr>
          <p:spPr>
            <a:xfrm>
              <a:off x="2176400" y="2541020"/>
              <a:ext cx="274433" cy="334347"/>
            </a:xfrm>
            <a:custGeom>
              <a:avLst/>
              <a:gdLst/>
              <a:ahLst/>
              <a:cxnLst/>
              <a:rect l="l" t="t" r="r" b="b"/>
              <a:pathLst>
                <a:path w="7063" h="8605" extrusionOk="0">
                  <a:moveTo>
                    <a:pt x="3822" y="0"/>
                  </a:moveTo>
                  <a:cubicBezTo>
                    <a:pt x="3794" y="0"/>
                    <a:pt x="3779" y="1"/>
                    <a:pt x="3779" y="1"/>
                  </a:cubicBezTo>
                  <a:cubicBezTo>
                    <a:pt x="3779" y="1"/>
                    <a:pt x="2449" y="5"/>
                    <a:pt x="1226" y="1635"/>
                  </a:cubicBezTo>
                  <a:cubicBezTo>
                    <a:pt x="0" y="3268"/>
                    <a:pt x="692" y="8604"/>
                    <a:pt x="692" y="8604"/>
                  </a:cubicBezTo>
                  <a:lnTo>
                    <a:pt x="6796" y="8196"/>
                  </a:lnTo>
                  <a:cubicBezTo>
                    <a:pt x="6796" y="8196"/>
                    <a:pt x="7063" y="7445"/>
                    <a:pt x="6779" y="3646"/>
                  </a:cubicBezTo>
                  <a:cubicBezTo>
                    <a:pt x="6513" y="131"/>
                    <a:pt x="4170" y="0"/>
                    <a:pt x="3822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495;p46">
              <a:extLst>
                <a:ext uri="{FF2B5EF4-FFF2-40B4-BE49-F238E27FC236}">
                  <a16:creationId xmlns:a16="http://schemas.microsoft.com/office/drawing/2014/main" id="{93994A7A-D84B-41BE-9E56-9B1FDCE32757}"/>
                </a:ext>
              </a:extLst>
            </p:cNvPr>
            <p:cNvSpPr/>
            <p:nvPr/>
          </p:nvSpPr>
          <p:spPr>
            <a:xfrm>
              <a:off x="3033395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884"/>
                  </a:lnTo>
                  <a:lnTo>
                    <a:pt x="939" y="30884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496;p46">
              <a:extLst>
                <a:ext uri="{FF2B5EF4-FFF2-40B4-BE49-F238E27FC236}">
                  <a16:creationId xmlns:a16="http://schemas.microsoft.com/office/drawing/2014/main" id="{5A747EE9-5DB1-4E6A-B7F3-3E65611CEBB6}"/>
                </a:ext>
              </a:extLst>
            </p:cNvPr>
            <p:cNvSpPr/>
            <p:nvPr/>
          </p:nvSpPr>
          <p:spPr>
            <a:xfrm>
              <a:off x="5144333" y="2893595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1"/>
                  </a:moveTo>
                  <a:lnTo>
                    <a:pt x="0" y="30406"/>
                  </a:lnTo>
                  <a:cubicBezTo>
                    <a:pt x="0" y="30670"/>
                    <a:pt x="214" y="30884"/>
                    <a:pt x="478" y="30884"/>
                  </a:cubicBezTo>
                  <a:cubicBezTo>
                    <a:pt x="735" y="30884"/>
                    <a:pt x="946" y="30676"/>
                    <a:pt x="953" y="30419"/>
                  </a:cubicBezTo>
                  <a:lnTo>
                    <a:pt x="18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497;p46">
              <a:extLst>
                <a:ext uri="{FF2B5EF4-FFF2-40B4-BE49-F238E27FC236}">
                  <a16:creationId xmlns:a16="http://schemas.microsoft.com/office/drawing/2014/main" id="{5B8E572E-65B4-4E14-8D3F-602636B73D25}"/>
                </a:ext>
              </a:extLst>
            </p:cNvPr>
            <p:cNvSpPr/>
            <p:nvPr/>
          </p:nvSpPr>
          <p:spPr>
            <a:xfrm>
              <a:off x="4078490" y="2958134"/>
              <a:ext cx="73009" cy="1199998"/>
            </a:xfrm>
            <a:custGeom>
              <a:avLst/>
              <a:gdLst/>
              <a:ahLst/>
              <a:cxnLst/>
              <a:rect l="l" t="t" r="r" b="b"/>
              <a:pathLst>
                <a:path w="1879" h="30884" extrusionOk="0">
                  <a:moveTo>
                    <a:pt x="0" y="0"/>
                  </a:moveTo>
                  <a:lnTo>
                    <a:pt x="0" y="30405"/>
                  </a:lnTo>
                  <a:cubicBezTo>
                    <a:pt x="0" y="30669"/>
                    <a:pt x="214" y="30883"/>
                    <a:pt x="475" y="30883"/>
                  </a:cubicBezTo>
                  <a:cubicBezTo>
                    <a:pt x="731" y="30883"/>
                    <a:pt x="942" y="30676"/>
                    <a:pt x="952" y="30418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498;p46">
              <a:extLst>
                <a:ext uri="{FF2B5EF4-FFF2-40B4-BE49-F238E27FC236}">
                  <a16:creationId xmlns:a16="http://schemas.microsoft.com/office/drawing/2014/main" id="{3A05F03C-C4E3-4781-8CD4-21FBA3E5FF97}"/>
                </a:ext>
              </a:extLst>
            </p:cNvPr>
            <p:cNvSpPr/>
            <p:nvPr/>
          </p:nvSpPr>
          <p:spPr>
            <a:xfrm>
              <a:off x="2998231" y="2802246"/>
              <a:ext cx="2233502" cy="304274"/>
            </a:xfrm>
            <a:custGeom>
              <a:avLst/>
              <a:gdLst/>
              <a:ahLst/>
              <a:cxnLst/>
              <a:rect l="l" t="t" r="r" b="b"/>
              <a:pathLst>
                <a:path w="57483" h="7831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5"/>
                  </a:cubicBezTo>
                  <a:cubicBezTo>
                    <a:pt x="0" y="6077"/>
                    <a:pt x="12866" y="7831"/>
                    <a:pt x="28741" y="7831"/>
                  </a:cubicBezTo>
                  <a:cubicBezTo>
                    <a:pt x="44613" y="7831"/>
                    <a:pt x="57482" y="6077"/>
                    <a:pt x="57482" y="3915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499;p46">
              <a:extLst>
                <a:ext uri="{FF2B5EF4-FFF2-40B4-BE49-F238E27FC236}">
                  <a16:creationId xmlns:a16="http://schemas.microsoft.com/office/drawing/2014/main" id="{47008ACC-81C4-42A6-A66E-F3F17102C9AF}"/>
                </a:ext>
              </a:extLst>
            </p:cNvPr>
            <p:cNvSpPr/>
            <p:nvPr/>
          </p:nvSpPr>
          <p:spPr>
            <a:xfrm>
              <a:off x="2998231" y="2904902"/>
              <a:ext cx="70366" cy="53270"/>
            </a:xfrm>
            <a:custGeom>
              <a:avLst/>
              <a:gdLst/>
              <a:ahLst/>
              <a:cxnLst/>
              <a:rect l="l" t="t" r="r" b="b"/>
              <a:pathLst>
                <a:path w="1811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10" y="1370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00;p46">
              <a:extLst>
                <a:ext uri="{FF2B5EF4-FFF2-40B4-BE49-F238E27FC236}">
                  <a16:creationId xmlns:a16="http://schemas.microsoft.com/office/drawing/2014/main" id="{A64EA5AB-D778-481D-BDDA-8EC4D682E7BF}"/>
                </a:ext>
              </a:extLst>
            </p:cNvPr>
            <p:cNvSpPr/>
            <p:nvPr/>
          </p:nvSpPr>
          <p:spPr>
            <a:xfrm>
              <a:off x="5161197" y="2904902"/>
              <a:ext cx="70561" cy="53270"/>
            </a:xfrm>
            <a:custGeom>
              <a:avLst/>
              <a:gdLst/>
              <a:ahLst/>
              <a:cxnLst/>
              <a:rect l="l" t="t" r="r" b="b"/>
              <a:pathLst>
                <a:path w="1816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15" y="1370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01;p46">
              <a:extLst>
                <a:ext uri="{FF2B5EF4-FFF2-40B4-BE49-F238E27FC236}">
                  <a16:creationId xmlns:a16="http://schemas.microsoft.com/office/drawing/2014/main" id="{938038A9-EF47-4FA2-B9CB-F27A81F4E12E}"/>
                </a:ext>
              </a:extLst>
            </p:cNvPr>
            <p:cNvSpPr/>
            <p:nvPr/>
          </p:nvSpPr>
          <p:spPr>
            <a:xfrm>
              <a:off x="2998231" y="2752783"/>
              <a:ext cx="2233502" cy="304157"/>
            </a:xfrm>
            <a:custGeom>
              <a:avLst/>
              <a:gdLst/>
              <a:ahLst/>
              <a:cxnLst/>
              <a:rect l="l" t="t" r="r" b="b"/>
              <a:pathLst>
                <a:path w="57483" h="7828" extrusionOk="0">
                  <a:moveTo>
                    <a:pt x="28741" y="0"/>
                  </a:moveTo>
                  <a:cubicBezTo>
                    <a:pt x="12866" y="0"/>
                    <a:pt x="0" y="1754"/>
                    <a:pt x="0" y="3916"/>
                  </a:cubicBezTo>
                  <a:cubicBezTo>
                    <a:pt x="0" y="6077"/>
                    <a:pt x="12866" y="7828"/>
                    <a:pt x="28741" y="7828"/>
                  </a:cubicBezTo>
                  <a:cubicBezTo>
                    <a:pt x="44613" y="7828"/>
                    <a:pt x="57482" y="6077"/>
                    <a:pt x="57482" y="3916"/>
                  </a:cubicBezTo>
                  <a:cubicBezTo>
                    <a:pt x="57482" y="1754"/>
                    <a:pt x="44613" y="0"/>
                    <a:pt x="28741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02;p46">
              <a:extLst>
                <a:ext uri="{FF2B5EF4-FFF2-40B4-BE49-F238E27FC236}">
                  <a16:creationId xmlns:a16="http://schemas.microsoft.com/office/drawing/2014/main" id="{A9E1DD6E-989D-4051-9EF3-CD8A018B2C78}"/>
                </a:ext>
              </a:extLst>
            </p:cNvPr>
            <p:cNvSpPr/>
            <p:nvPr/>
          </p:nvSpPr>
          <p:spPr>
            <a:xfrm>
              <a:off x="3033395" y="2992405"/>
              <a:ext cx="69240" cy="145162"/>
            </a:xfrm>
            <a:custGeom>
              <a:avLst/>
              <a:gdLst/>
              <a:ahLst/>
              <a:cxnLst/>
              <a:rect l="l" t="t" r="r" b="b"/>
              <a:pathLst>
                <a:path w="1782" h="3736" extrusionOk="0">
                  <a:moveTo>
                    <a:pt x="0" y="0"/>
                  </a:moveTo>
                  <a:lnTo>
                    <a:pt x="1687" y="3735"/>
                  </a:lnTo>
                  <a:lnTo>
                    <a:pt x="1781" y="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03;p46">
              <a:extLst>
                <a:ext uri="{FF2B5EF4-FFF2-40B4-BE49-F238E27FC236}">
                  <a16:creationId xmlns:a16="http://schemas.microsoft.com/office/drawing/2014/main" id="{673FB7EF-7EEE-4C56-B136-170EF7FDC03B}"/>
                </a:ext>
              </a:extLst>
            </p:cNvPr>
            <p:cNvSpPr/>
            <p:nvPr/>
          </p:nvSpPr>
          <p:spPr>
            <a:xfrm>
              <a:off x="4078490" y="3106484"/>
              <a:ext cx="68424" cy="155575"/>
            </a:xfrm>
            <a:custGeom>
              <a:avLst/>
              <a:gdLst/>
              <a:ahLst/>
              <a:cxnLst/>
              <a:rect l="l" t="t" r="r" b="b"/>
              <a:pathLst>
                <a:path w="1761" h="4004" extrusionOk="0">
                  <a:moveTo>
                    <a:pt x="0" y="1"/>
                  </a:moveTo>
                  <a:lnTo>
                    <a:pt x="1638" y="4003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04;p46">
              <a:extLst>
                <a:ext uri="{FF2B5EF4-FFF2-40B4-BE49-F238E27FC236}">
                  <a16:creationId xmlns:a16="http://schemas.microsoft.com/office/drawing/2014/main" id="{A7211130-9302-4219-83E2-B770CAA4D136}"/>
                </a:ext>
              </a:extLst>
            </p:cNvPr>
            <p:cNvSpPr/>
            <p:nvPr/>
          </p:nvSpPr>
          <p:spPr>
            <a:xfrm>
              <a:off x="5144333" y="2980981"/>
              <a:ext cx="70289" cy="216655"/>
            </a:xfrm>
            <a:custGeom>
              <a:avLst/>
              <a:gdLst/>
              <a:ahLst/>
              <a:cxnLst/>
              <a:rect l="l" t="t" r="r" b="b"/>
              <a:pathLst>
                <a:path w="1809" h="5576" extrusionOk="0">
                  <a:moveTo>
                    <a:pt x="1808" y="0"/>
                  </a:moveTo>
                  <a:lnTo>
                    <a:pt x="0" y="836"/>
                  </a:lnTo>
                  <a:lnTo>
                    <a:pt x="1641" y="5576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05;p46">
              <a:extLst>
                <a:ext uri="{FF2B5EF4-FFF2-40B4-BE49-F238E27FC236}">
                  <a16:creationId xmlns:a16="http://schemas.microsoft.com/office/drawing/2014/main" id="{934E6EB1-7BFC-46CC-89EF-01A7E117861C}"/>
                </a:ext>
              </a:extLst>
            </p:cNvPr>
            <p:cNvSpPr/>
            <p:nvPr/>
          </p:nvSpPr>
          <p:spPr>
            <a:xfrm>
              <a:off x="4175201" y="2797816"/>
              <a:ext cx="325993" cy="133078"/>
            </a:xfrm>
            <a:custGeom>
              <a:avLst/>
              <a:gdLst/>
              <a:ahLst/>
              <a:cxnLst/>
              <a:rect l="l" t="t" r="r" b="b"/>
              <a:pathLst>
                <a:path w="8390" h="3425" extrusionOk="0">
                  <a:moveTo>
                    <a:pt x="0" y="0"/>
                  </a:moveTo>
                  <a:lnTo>
                    <a:pt x="40" y="3425"/>
                  </a:lnTo>
                  <a:lnTo>
                    <a:pt x="8389" y="3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06;p46">
              <a:extLst>
                <a:ext uri="{FF2B5EF4-FFF2-40B4-BE49-F238E27FC236}">
                  <a16:creationId xmlns:a16="http://schemas.microsoft.com/office/drawing/2014/main" id="{9100C0BB-D383-4F41-90F4-D6D3D640883C}"/>
                </a:ext>
              </a:extLst>
            </p:cNvPr>
            <p:cNvSpPr/>
            <p:nvPr/>
          </p:nvSpPr>
          <p:spPr>
            <a:xfrm>
              <a:off x="3683369" y="2835312"/>
              <a:ext cx="642157" cy="102733"/>
            </a:xfrm>
            <a:custGeom>
              <a:avLst/>
              <a:gdLst/>
              <a:ahLst/>
              <a:cxnLst/>
              <a:rect l="l" t="t" r="r" b="b"/>
              <a:pathLst>
                <a:path w="16527" h="2644" extrusionOk="0">
                  <a:moveTo>
                    <a:pt x="5442" y="1"/>
                  </a:moveTo>
                  <a:lnTo>
                    <a:pt x="0" y="2096"/>
                  </a:lnTo>
                  <a:lnTo>
                    <a:pt x="11081" y="2643"/>
                  </a:lnTo>
                  <a:lnTo>
                    <a:pt x="16527" y="519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07;p46">
              <a:extLst>
                <a:ext uri="{FF2B5EF4-FFF2-40B4-BE49-F238E27FC236}">
                  <a16:creationId xmlns:a16="http://schemas.microsoft.com/office/drawing/2014/main" id="{41EEF450-FE6F-4C8A-9346-F78F646EA2E2}"/>
                </a:ext>
              </a:extLst>
            </p:cNvPr>
            <p:cNvSpPr/>
            <p:nvPr/>
          </p:nvSpPr>
          <p:spPr>
            <a:xfrm>
              <a:off x="3887787" y="2849455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5" y="1"/>
                  </a:moveTo>
                  <a:cubicBezTo>
                    <a:pt x="264" y="1"/>
                    <a:pt x="255" y="5"/>
                    <a:pt x="244" y="8"/>
                  </a:cubicBezTo>
                  <a:lnTo>
                    <a:pt x="61" y="78"/>
                  </a:lnTo>
                  <a:cubicBezTo>
                    <a:pt x="0" y="101"/>
                    <a:pt x="11" y="175"/>
                    <a:pt x="74" y="178"/>
                  </a:cubicBezTo>
                  <a:lnTo>
                    <a:pt x="688" y="208"/>
                  </a:lnTo>
                  <a:cubicBezTo>
                    <a:pt x="691" y="209"/>
                    <a:pt x="694" y="210"/>
                    <a:pt x="697" y="210"/>
                  </a:cubicBezTo>
                  <a:cubicBezTo>
                    <a:pt x="705" y="210"/>
                    <a:pt x="711" y="208"/>
                    <a:pt x="719" y="205"/>
                  </a:cubicBezTo>
                  <a:lnTo>
                    <a:pt x="906" y="131"/>
                  </a:lnTo>
                  <a:cubicBezTo>
                    <a:pt x="966" y="108"/>
                    <a:pt x="953" y="34"/>
                    <a:pt x="889" y="31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08;p46">
              <a:extLst>
                <a:ext uri="{FF2B5EF4-FFF2-40B4-BE49-F238E27FC236}">
                  <a16:creationId xmlns:a16="http://schemas.microsoft.com/office/drawing/2014/main" id="{02337D0C-F581-4126-BD47-429FC077EE6E}"/>
                </a:ext>
              </a:extLst>
            </p:cNvPr>
            <p:cNvSpPr/>
            <p:nvPr/>
          </p:nvSpPr>
          <p:spPr>
            <a:xfrm>
              <a:off x="3936473" y="2851786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4" y="1"/>
                  </a:moveTo>
                  <a:cubicBezTo>
                    <a:pt x="264" y="1"/>
                    <a:pt x="254" y="1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7" y="178"/>
                  </a:cubicBezTo>
                  <a:lnTo>
                    <a:pt x="689" y="209"/>
                  </a:lnTo>
                  <a:cubicBezTo>
                    <a:pt x="698" y="209"/>
                    <a:pt x="712" y="209"/>
                    <a:pt x="722" y="205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09;p46">
              <a:extLst>
                <a:ext uri="{FF2B5EF4-FFF2-40B4-BE49-F238E27FC236}">
                  <a16:creationId xmlns:a16="http://schemas.microsoft.com/office/drawing/2014/main" id="{1EC720F0-54EB-4810-9A14-747F46F34B6A}"/>
                </a:ext>
              </a:extLst>
            </p:cNvPr>
            <p:cNvSpPr/>
            <p:nvPr/>
          </p:nvSpPr>
          <p:spPr>
            <a:xfrm>
              <a:off x="3985159" y="2854079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8" y="1"/>
                    <a:pt x="251" y="3"/>
                    <a:pt x="244" y="6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7" y="179"/>
                  </a:cubicBezTo>
                  <a:lnTo>
                    <a:pt x="688" y="210"/>
                  </a:lnTo>
                  <a:cubicBezTo>
                    <a:pt x="702" y="210"/>
                    <a:pt x="712" y="207"/>
                    <a:pt x="722" y="203"/>
                  </a:cubicBezTo>
                  <a:lnTo>
                    <a:pt x="905" y="133"/>
                  </a:lnTo>
                  <a:cubicBezTo>
                    <a:pt x="965" y="109"/>
                    <a:pt x="956" y="33"/>
                    <a:pt x="888" y="29"/>
                  </a:cubicBezTo>
                  <a:lnTo>
                    <a:pt x="274" y="2"/>
                  </a:lnTo>
                  <a:cubicBezTo>
                    <a:pt x="271" y="1"/>
                    <a:pt x="268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10;p46">
              <a:extLst>
                <a:ext uri="{FF2B5EF4-FFF2-40B4-BE49-F238E27FC236}">
                  <a16:creationId xmlns:a16="http://schemas.microsoft.com/office/drawing/2014/main" id="{02251A35-6F8F-42FA-B694-930CA231AEF2}"/>
                </a:ext>
              </a:extLst>
            </p:cNvPr>
            <p:cNvSpPr/>
            <p:nvPr/>
          </p:nvSpPr>
          <p:spPr>
            <a:xfrm>
              <a:off x="4033845" y="285633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77" y="1"/>
                  </a:moveTo>
                  <a:cubicBezTo>
                    <a:pt x="267" y="1"/>
                    <a:pt x="254" y="4"/>
                    <a:pt x="244" y="8"/>
                  </a:cubicBezTo>
                  <a:lnTo>
                    <a:pt x="64" y="78"/>
                  </a:lnTo>
                  <a:cubicBezTo>
                    <a:pt x="0" y="101"/>
                    <a:pt x="13" y="175"/>
                    <a:pt x="76" y="178"/>
                  </a:cubicBezTo>
                  <a:lnTo>
                    <a:pt x="691" y="209"/>
                  </a:lnTo>
                  <a:cubicBezTo>
                    <a:pt x="694" y="210"/>
                    <a:pt x="697" y="210"/>
                    <a:pt x="700" y="210"/>
                  </a:cubicBezTo>
                  <a:cubicBezTo>
                    <a:pt x="707" y="210"/>
                    <a:pt x="714" y="208"/>
                    <a:pt x="722" y="205"/>
                  </a:cubicBezTo>
                  <a:lnTo>
                    <a:pt x="905" y="132"/>
                  </a:lnTo>
                  <a:cubicBezTo>
                    <a:pt x="966" y="108"/>
                    <a:pt x="955" y="35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11;p46">
              <a:extLst>
                <a:ext uri="{FF2B5EF4-FFF2-40B4-BE49-F238E27FC236}">
                  <a16:creationId xmlns:a16="http://schemas.microsoft.com/office/drawing/2014/main" id="{9958B2D3-A86F-47C2-B4E7-0BDC17154025}"/>
                </a:ext>
              </a:extLst>
            </p:cNvPr>
            <p:cNvSpPr/>
            <p:nvPr/>
          </p:nvSpPr>
          <p:spPr>
            <a:xfrm>
              <a:off x="4082492" y="2858703"/>
              <a:ext cx="37689" cy="8082"/>
            </a:xfrm>
            <a:custGeom>
              <a:avLst/>
              <a:gdLst/>
              <a:ahLst/>
              <a:cxnLst/>
              <a:rect l="l" t="t" r="r" b="b"/>
              <a:pathLst>
                <a:path w="970" h="208" extrusionOk="0">
                  <a:moveTo>
                    <a:pt x="278" y="0"/>
                  </a:moveTo>
                  <a:cubicBezTo>
                    <a:pt x="268" y="0"/>
                    <a:pt x="258" y="0"/>
                    <a:pt x="248" y="3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8"/>
                  </a:lnTo>
                  <a:cubicBezTo>
                    <a:pt x="702" y="208"/>
                    <a:pt x="713" y="208"/>
                    <a:pt x="722" y="201"/>
                  </a:cubicBezTo>
                  <a:lnTo>
                    <a:pt x="906" y="131"/>
                  </a:lnTo>
                  <a:cubicBezTo>
                    <a:pt x="969" y="108"/>
                    <a:pt x="956" y="31"/>
                    <a:pt x="893" y="31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12;p46">
              <a:extLst>
                <a:ext uri="{FF2B5EF4-FFF2-40B4-BE49-F238E27FC236}">
                  <a16:creationId xmlns:a16="http://schemas.microsoft.com/office/drawing/2014/main" id="{0241D64C-74AD-4084-B2F3-558CED1B0201}"/>
                </a:ext>
              </a:extLst>
            </p:cNvPr>
            <p:cNvSpPr/>
            <p:nvPr/>
          </p:nvSpPr>
          <p:spPr>
            <a:xfrm>
              <a:off x="4131333" y="2860956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5" y="1"/>
                  </a:moveTo>
                  <a:cubicBezTo>
                    <a:pt x="258" y="1"/>
                    <a:pt x="251" y="3"/>
                    <a:pt x="244" y="5"/>
                  </a:cubicBezTo>
                  <a:lnTo>
                    <a:pt x="60" y="76"/>
                  </a:lnTo>
                  <a:cubicBezTo>
                    <a:pt x="0" y="99"/>
                    <a:pt x="10" y="176"/>
                    <a:pt x="73" y="179"/>
                  </a:cubicBezTo>
                  <a:lnTo>
                    <a:pt x="688" y="210"/>
                  </a:lnTo>
                  <a:cubicBezTo>
                    <a:pt x="698" y="210"/>
                    <a:pt x="708" y="206"/>
                    <a:pt x="718" y="203"/>
                  </a:cubicBezTo>
                  <a:lnTo>
                    <a:pt x="905" y="133"/>
                  </a:lnTo>
                  <a:cubicBezTo>
                    <a:pt x="965" y="106"/>
                    <a:pt x="952" y="33"/>
                    <a:pt x="888" y="30"/>
                  </a:cubicBezTo>
                  <a:lnTo>
                    <a:pt x="273" y="2"/>
                  </a:ln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13;p46">
              <a:extLst>
                <a:ext uri="{FF2B5EF4-FFF2-40B4-BE49-F238E27FC236}">
                  <a16:creationId xmlns:a16="http://schemas.microsoft.com/office/drawing/2014/main" id="{95130ADF-76A1-4AB5-9811-A9B915332623}"/>
                </a:ext>
              </a:extLst>
            </p:cNvPr>
            <p:cNvSpPr/>
            <p:nvPr/>
          </p:nvSpPr>
          <p:spPr>
            <a:xfrm>
              <a:off x="4179980" y="2863249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0"/>
                  </a:moveTo>
                  <a:cubicBezTo>
                    <a:pt x="264" y="0"/>
                    <a:pt x="255" y="0"/>
                    <a:pt x="244" y="7"/>
                  </a:cubicBezTo>
                  <a:lnTo>
                    <a:pt x="61" y="77"/>
                  </a:lnTo>
                  <a:cubicBezTo>
                    <a:pt x="0" y="100"/>
                    <a:pt x="11" y="174"/>
                    <a:pt x="77" y="177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19" y="204"/>
                  </a:cubicBezTo>
                  <a:lnTo>
                    <a:pt x="906" y="131"/>
                  </a:lnTo>
                  <a:cubicBezTo>
                    <a:pt x="966" y="107"/>
                    <a:pt x="956" y="34"/>
                    <a:pt x="890" y="31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14;p46">
              <a:extLst>
                <a:ext uri="{FF2B5EF4-FFF2-40B4-BE49-F238E27FC236}">
                  <a16:creationId xmlns:a16="http://schemas.microsoft.com/office/drawing/2014/main" id="{D6512727-BAB0-4F56-BDE7-8B2708309A04}"/>
                </a:ext>
              </a:extLst>
            </p:cNvPr>
            <p:cNvSpPr/>
            <p:nvPr/>
          </p:nvSpPr>
          <p:spPr>
            <a:xfrm>
              <a:off x="3851574" y="2866590"/>
              <a:ext cx="37689" cy="8121"/>
            </a:xfrm>
            <a:custGeom>
              <a:avLst/>
              <a:gdLst/>
              <a:ahLst/>
              <a:cxnLst/>
              <a:rect l="l" t="t" r="r" b="b"/>
              <a:pathLst>
                <a:path w="970" h="209" extrusionOk="0">
                  <a:moveTo>
                    <a:pt x="277" y="1"/>
                  </a:moveTo>
                  <a:cubicBezTo>
                    <a:pt x="268" y="1"/>
                    <a:pt x="257" y="1"/>
                    <a:pt x="248" y="5"/>
                  </a:cubicBezTo>
                  <a:lnTo>
                    <a:pt x="64" y="78"/>
                  </a:lnTo>
                  <a:cubicBezTo>
                    <a:pt x="1" y="101"/>
                    <a:pt x="14" y="175"/>
                    <a:pt x="77" y="178"/>
                  </a:cubicBezTo>
                  <a:lnTo>
                    <a:pt x="692" y="208"/>
                  </a:lnTo>
                  <a:cubicBezTo>
                    <a:pt x="702" y="208"/>
                    <a:pt x="712" y="208"/>
                    <a:pt x="722" y="205"/>
                  </a:cubicBezTo>
                  <a:lnTo>
                    <a:pt x="906" y="131"/>
                  </a:lnTo>
                  <a:cubicBezTo>
                    <a:pt x="969" y="108"/>
                    <a:pt x="956" y="34"/>
                    <a:pt x="892" y="31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15;p46">
              <a:extLst>
                <a:ext uri="{FF2B5EF4-FFF2-40B4-BE49-F238E27FC236}">
                  <a16:creationId xmlns:a16="http://schemas.microsoft.com/office/drawing/2014/main" id="{65D550DE-F00E-46B3-8D0E-C241AE5799D0}"/>
                </a:ext>
              </a:extLst>
            </p:cNvPr>
            <p:cNvSpPr/>
            <p:nvPr/>
          </p:nvSpPr>
          <p:spPr>
            <a:xfrm>
              <a:off x="3900376" y="2868883"/>
              <a:ext cx="37534" cy="8160"/>
            </a:xfrm>
            <a:custGeom>
              <a:avLst/>
              <a:gdLst/>
              <a:ahLst/>
              <a:cxnLst/>
              <a:rect l="l" t="t" r="r" b="b"/>
              <a:pathLst>
                <a:path w="966" h="210" extrusionOk="0">
                  <a:moveTo>
                    <a:pt x="266" y="1"/>
                  </a:moveTo>
                  <a:cubicBezTo>
                    <a:pt x="259" y="1"/>
                    <a:pt x="252" y="3"/>
                    <a:pt x="244" y="6"/>
                  </a:cubicBezTo>
                  <a:lnTo>
                    <a:pt x="61" y="76"/>
                  </a:lnTo>
                  <a:cubicBezTo>
                    <a:pt x="0" y="99"/>
                    <a:pt x="11" y="176"/>
                    <a:pt x="77" y="179"/>
                  </a:cubicBezTo>
                  <a:lnTo>
                    <a:pt x="689" y="210"/>
                  </a:lnTo>
                  <a:cubicBezTo>
                    <a:pt x="699" y="210"/>
                    <a:pt x="709" y="206"/>
                    <a:pt x="719" y="202"/>
                  </a:cubicBezTo>
                  <a:lnTo>
                    <a:pt x="906" y="133"/>
                  </a:lnTo>
                  <a:cubicBezTo>
                    <a:pt x="966" y="106"/>
                    <a:pt x="956" y="32"/>
                    <a:pt x="890" y="29"/>
                  </a:cubicBezTo>
                  <a:lnTo>
                    <a:pt x="275" y="2"/>
                  </a:lnTo>
                  <a:cubicBezTo>
                    <a:pt x="272" y="1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16;p46">
              <a:extLst>
                <a:ext uri="{FF2B5EF4-FFF2-40B4-BE49-F238E27FC236}">
                  <a16:creationId xmlns:a16="http://schemas.microsoft.com/office/drawing/2014/main" id="{2857ACEA-8765-40B9-BF5C-0094EAB875B5}"/>
                </a:ext>
              </a:extLst>
            </p:cNvPr>
            <p:cNvSpPr/>
            <p:nvPr/>
          </p:nvSpPr>
          <p:spPr>
            <a:xfrm>
              <a:off x="3949062" y="2871137"/>
              <a:ext cx="37534" cy="8121"/>
            </a:xfrm>
            <a:custGeom>
              <a:avLst/>
              <a:gdLst/>
              <a:ahLst/>
              <a:cxnLst/>
              <a:rect l="l" t="t" r="r" b="b"/>
              <a:pathLst>
                <a:path w="966" h="209" extrusionOk="0">
                  <a:moveTo>
                    <a:pt x="274" y="1"/>
                  </a:moveTo>
                  <a:cubicBezTo>
                    <a:pt x="264" y="1"/>
                    <a:pt x="254" y="4"/>
                    <a:pt x="244" y="8"/>
                  </a:cubicBezTo>
                  <a:lnTo>
                    <a:pt x="61" y="78"/>
                  </a:lnTo>
                  <a:cubicBezTo>
                    <a:pt x="1" y="101"/>
                    <a:pt x="10" y="175"/>
                    <a:pt x="78" y="178"/>
                  </a:cubicBezTo>
                  <a:lnTo>
                    <a:pt x="689" y="208"/>
                  </a:lnTo>
                  <a:cubicBezTo>
                    <a:pt x="699" y="208"/>
                    <a:pt x="712" y="208"/>
                    <a:pt x="722" y="204"/>
                  </a:cubicBezTo>
                  <a:lnTo>
                    <a:pt x="906" y="132"/>
                  </a:lnTo>
                  <a:cubicBezTo>
                    <a:pt x="966" y="108"/>
                    <a:pt x="956" y="35"/>
                    <a:pt x="889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17;p46">
              <a:extLst>
                <a:ext uri="{FF2B5EF4-FFF2-40B4-BE49-F238E27FC236}">
                  <a16:creationId xmlns:a16="http://schemas.microsoft.com/office/drawing/2014/main" id="{E9E30E5E-E0EA-4D1D-A8A5-4074B5A5E30C}"/>
                </a:ext>
              </a:extLst>
            </p:cNvPr>
            <p:cNvSpPr/>
            <p:nvPr/>
          </p:nvSpPr>
          <p:spPr>
            <a:xfrm>
              <a:off x="3997709" y="2873468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75" y="1"/>
                  </a:moveTo>
                  <a:cubicBezTo>
                    <a:pt x="265" y="1"/>
                    <a:pt x="255" y="1"/>
                    <a:pt x="245" y="4"/>
                  </a:cubicBezTo>
                  <a:lnTo>
                    <a:pt x="61" y="75"/>
                  </a:lnTo>
                  <a:cubicBezTo>
                    <a:pt x="1" y="101"/>
                    <a:pt x="11" y="175"/>
                    <a:pt x="78" y="178"/>
                  </a:cubicBezTo>
                  <a:lnTo>
                    <a:pt x="690" y="209"/>
                  </a:lnTo>
                  <a:cubicBezTo>
                    <a:pt x="703" y="209"/>
                    <a:pt x="713" y="209"/>
                    <a:pt x="723" y="201"/>
                  </a:cubicBezTo>
                  <a:lnTo>
                    <a:pt x="906" y="132"/>
                  </a:lnTo>
                  <a:cubicBezTo>
                    <a:pt x="966" y="108"/>
                    <a:pt x="957" y="31"/>
                    <a:pt x="890" y="28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18;p46">
              <a:extLst>
                <a:ext uri="{FF2B5EF4-FFF2-40B4-BE49-F238E27FC236}">
                  <a16:creationId xmlns:a16="http://schemas.microsoft.com/office/drawing/2014/main" id="{8570501C-FB2C-412C-8ADE-C2EE3A015EC2}"/>
                </a:ext>
              </a:extLst>
            </p:cNvPr>
            <p:cNvSpPr/>
            <p:nvPr/>
          </p:nvSpPr>
          <p:spPr>
            <a:xfrm>
              <a:off x="4046434" y="2875683"/>
              <a:ext cx="37650" cy="8237"/>
            </a:xfrm>
            <a:custGeom>
              <a:avLst/>
              <a:gdLst/>
              <a:ahLst/>
              <a:cxnLst/>
              <a:rect l="l" t="t" r="r" b="b"/>
              <a:pathLst>
                <a:path w="969" h="212" extrusionOk="0">
                  <a:moveTo>
                    <a:pt x="278" y="1"/>
                  </a:moveTo>
                  <a:cubicBezTo>
                    <a:pt x="267" y="1"/>
                    <a:pt x="254" y="4"/>
                    <a:pt x="244" y="7"/>
                  </a:cubicBezTo>
                  <a:lnTo>
                    <a:pt x="64" y="78"/>
                  </a:lnTo>
                  <a:cubicBezTo>
                    <a:pt x="0" y="101"/>
                    <a:pt x="13" y="178"/>
                    <a:pt x="77" y="178"/>
                  </a:cubicBezTo>
                  <a:lnTo>
                    <a:pt x="691" y="212"/>
                  </a:lnTo>
                  <a:cubicBezTo>
                    <a:pt x="702" y="212"/>
                    <a:pt x="711" y="208"/>
                    <a:pt x="722" y="205"/>
                  </a:cubicBezTo>
                  <a:lnTo>
                    <a:pt x="905" y="132"/>
                  </a:lnTo>
                  <a:cubicBezTo>
                    <a:pt x="969" y="108"/>
                    <a:pt x="955" y="35"/>
                    <a:pt x="892" y="31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19;p46">
              <a:extLst>
                <a:ext uri="{FF2B5EF4-FFF2-40B4-BE49-F238E27FC236}">
                  <a16:creationId xmlns:a16="http://schemas.microsoft.com/office/drawing/2014/main" id="{C33662CD-E39A-4671-9272-414A35B56696}"/>
                </a:ext>
              </a:extLst>
            </p:cNvPr>
            <p:cNvSpPr/>
            <p:nvPr/>
          </p:nvSpPr>
          <p:spPr>
            <a:xfrm>
              <a:off x="4095081" y="2878053"/>
              <a:ext cx="37689" cy="8043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278" y="0"/>
                  </a:moveTo>
                  <a:cubicBezTo>
                    <a:pt x="268" y="0"/>
                    <a:pt x="258" y="0"/>
                    <a:pt x="248" y="6"/>
                  </a:cubicBezTo>
                  <a:lnTo>
                    <a:pt x="64" y="77"/>
                  </a:lnTo>
                  <a:cubicBezTo>
                    <a:pt x="1" y="100"/>
                    <a:pt x="14" y="174"/>
                    <a:pt x="78" y="177"/>
                  </a:cubicBezTo>
                  <a:lnTo>
                    <a:pt x="693" y="207"/>
                  </a:lnTo>
                  <a:cubicBezTo>
                    <a:pt x="702" y="207"/>
                    <a:pt x="713" y="207"/>
                    <a:pt x="722" y="204"/>
                  </a:cubicBezTo>
                  <a:lnTo>
                    <a:pt x="906" y="131"/>
                  </a:lnTo>
                  <a:cubicBezTo>
                    <a:pt x="970" y="107"/>
                    <a:pt x="956" y="34"/>
                    <a:pt x="893" y="30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20;p46">
              <a:extLst>
                <a:ext uri="{FF2B5EF4-FFF2-40B4-BE49-F238E27FC236}">
                  <a16:creationId xmlns:a16="http://schemas.microsoft.com/office/drawing/2014/main" id="{2335A29C-E954-41AE-978F-A3ADC5CF8C84}"/>
                </a:ext>
              </a:extLst>
            </p:cNvPr>
            <p:cNvSpPr/>
            <p:nvPr/>
          </p:nvSpPr>
          <p:spPr>
            <a:xfrm>
              <a:off x="4143922" y="2880384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0"/>
                    <a:pt x="244" y="3"/>
                  </a:cubicBezTo>
                  <a:lnTo>
                    <a:pt x="60" y="74"/>
                  </a:lnTo>
                  <a:cubicBezTo>
                    <a:pt x="0" y="97"/>
                    <a:pt x="10" y="174"/>
                    <a:pt x="74" y="177"/>
                  </a:cubicBezTo>
                  <a:lnTo>
                    <a:pt x="688" y="207"/>
                  </a:lnTo>
                  <a:cubicBezTo>
                    <a:pt x="698" y="207"/>
                    <a:pt x="708" y="204"/>
                    <a:pt x="718" y="201"/>
                  </a:cubicBezTo>
                  <a:lnTo>
                    <a:pt x="905" y="131"/>
                  </a:lnTo>
                  <a:cubicBezTo>
                    <a:pt x="965" y="107"/>
                    <a:pt x="956" y="31"/>
                    <a:pt x="888" y="2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21;p46">
              <a:extLst>
                <a:ext uri="{FF2B5EF4-FFF2-40B4-BE49-F238E27FC236}">
                  <a16:creationId xmlns:a16="http://schemas.microsoft.com/office/drawing/2014/main" id="{AF8CE17E-F1BD-42C3-95B1-2F73FDD01FE8}"/>
                </a:ext>
              </a:extLst>
            </p:cNvPr>
            <p:cNvSpPr/>
            <p:nvPr/>
          </p:nvSpPr>
          <p:spPr>
            <a:xfrm>
              <a:off x="3811864" y="2883493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4" y="0"/>
                  </a:moveTo>
                  <a:cubicBezTo>
                    <a:pt x="264" y="0"/>
                    <a:pt x="254" y="4"/>
                    <a:pt x="244" y="7"/>
                  </a:cubicBezTo>
                  <a:lnTo>
                    <a:pt x="61" y="77"/>
                  </a:lnTo>
                  <a:cubicBezTo>
                    <a:pt x="0" y="101"/>
                    <a:pt x="10" y="174"/>
                    <a:pt x="77" y="178"/>
                  </a:cubicBezTo>
                  <a:lnTo>
                    <a:pt x="688" y="207"/>
                  </a:lnTo>
                  <a:cubicBezTo>
                    <a:pt x="698" y="207"/>
                    <a:pt x="712" y="207"/>
                    <a:pt x="722" y="204"/>
                  </a:cubicBezTo>
                  <a:lnTo>
                    <a:pt x="906" y="131"/>
                  </a:lnTo>
                  <a:cubicBezTo>
                    <a:pt x="966" y="107"/>
                    <a:pt x="955" y="34"/>
                    <a:pt x="889" y="31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22;p46">
              <a:extLst>
                <a:ext uri="{FF2B5EF4-FFF2-40B4-BE49-F238E27FC236}">
                  <a16:creationId xmlns:a16="http://schemas.microsoft.com/office/drawing/2014/main" id="{E2A7E03E-D721-44DB-B142-B044ADFE3FCB}"/>
                </a:ext>
              </a:extLst>
            </p:cNvPr>
            <p:cNvSpPr/>
            <p:nvPr/>
          </p:nvSpPr>
          <p:spPr>
            <a:xfrm>
              <a:off x="3860511" y="2885824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8" y="0"/>
                  </a:moveTo>
                  <a:cubicBezTo>
                    <a:pt x="265" y="0"/>
                    <a:pt x="255" y="0"/>
                    <a:pt x="245" y="4"/>
                  </a:cubicBezTo>
                  <a:lnTo>
                    <a:pt x="61" y="74"/>
                  </a:lnTo>
                  <a:cubicBezTo>
                    <a:pt x="1" y="97"/>
                    <a:pt x="11" y="174"/>
                    <a:pt x="78" y="178"/>
                  </a:cubicBezTo>
                  <a:lnTo>
                    <a:pt x="689" y="207"/>
                  </a:lnTo>
                  <a:cubicBezTo>
                    <a:pt x="702" y="207"/>
                    <a:pt x="713" y="204"/>
                    <a:pt x="723" y="201"/>
                  </a:cubicBezTo>
                  <a:lnTo>
                    <a:pt x="906" y="131"/>
                  </a:lnTo>
                  <a:cubicBezTo>
                    <a:pt x="966" y="107"/>
                    <a:pt x="957" y="31"/>
                    <a:pt x="889" y="2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23;p46">
              <a:extLst>
                <a:ext uri="{FF2B5EF4-FFF2-40B4-BE49-F238E27FC236}">
                  <a16:creationId xmlns:a16="http://schemas.microsoft.com/office/drawing/2014/main" id="{0BA16BB4-866C-443E-87E7-6BCA02A76B80}"/>
                </a:ext>
              </a:extLst>
            </p:cNvPr>
            <p:cNvSpPr/>
            <p:nvPr/>
          </p:nvSpPr>
          <p:spPr>
            <a:xfrm>
              <a:off x="3909236" y="2888039"/>
              <a:ext cx="37650" cy="8121"/>
            </a:xfrm>
            <a:custGeom>
              <a:avLst/>
              <a:gdLst/>
              <a:ahLst/>
              <a:cxnLst/>
              <a:rect l="l" t="t" r="r" b="b"/>
              <a:pathLst>
                <a:path w="969" h="209" extrusionOk="0">
                  <a:moveTo>
                    <a:pt x="277" y="0"/>
                  </a:moveTo>
                  <a:cubicBezTo>
                    <a:pt x="267" y="0"/>
                    <a:pt x="253" y="4"/>
                    <a:pt x="244" y="7"/>
                  </a:cubicBezTo>
                  <a:lnTo>
                    <a:pt x="63" y="77"/>
                  </a:lnTo>
                  <a:cubicBezTo>
                    <a:pt x="0" y="101"/>
                    <a:pt x="13" y="174"/>
                    <a:pt x="76" y="178"/>
                  </a:cubicBezTo>
                  <a:lnTo>
                    <a:pt x="691" y="207"/>
                  </a:lnTo>
                  <a:cubicBezTo>
                    <a:pt x="694" y="208"/>
                    <a:pt x="697" y="209"/>
                    <a:pt x="700" y="209"/>
                  </a:cubicBezTo>
                  <a:cubicBezTo>
                    <a:pt x="707" y="209"/>
                    <a:pt x="714" y="206"/>
                    <a:pt x="722" y="204"/>
                  </a:cubicBezTo>
                  <a:lnTo>
                    <a:pt x="905" y="130"/>
                  </a:lnTo>
                  <a:cubicBezTo>
                    <a:pt x="969" y="107"/>
                    <a:pt x="955" y="34"/>
                    <a:pt x="892" y="30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24;p46">
              <a:extLst>
                <a:ext uri="{FF2B5EF4-FFF2-40B4-BE49-F238E27FC236}">
                  <a16:creationId xmlns:a16="http://schemas.microsoft.com/office/drawing/2014/main" id="{6FE3CF93-D021-4385-B80E-59D1A0FEB366}"/>
                </a:ext>
              </a:extLst>
            </p:cNvPr>
            <p:cNvSpPr/>
            <p:nvPr/>
          </p:nvSpPr>
          <p:spPr>
            <a:xfrm>
              <a:off x="3957999" y="2890370"/>
              <a:ext cx="37573" cy="8082"/>
            </a:xfrm>
            <a:custGeom>
              <a:avLst/>
              <a:gdLst/>
              <a:ahLst/>
              <a:cxnLst/>
              <a:rect l="l" t="t" r="r" b="b"/>
              <a:pathLst>
                <a:path w="967" h="208" extrusionOk="0">
                  <a:moveTo>
                    <a:pt x="275" y="1"/>
                  </a:moveTo>
                  <a:cubicBezTo>
                    <a:pt x="264" y="1"/>
                    <a:pt x="255" y="1"/>
                    <a:pt x="244" y="7"/>
                  </a:cubicBezTo>
                  <a:lnTo>
                    <a:pt x="61" y="78"/>
                  </a:lnTo>
                  <a:cubicBezTo>
                    <a:pt x="1" y="101"/>
                    <a:pt x="11" y="175"/>
                    <a:pt x="74" y="178"/>
                  </a:cubicBezTo>
                  <a:lnTo>
                    <a:pt x="689" y="207"/>
                  </a:lnTo>
                  <a:cubicBezTo>
                    <a:pt x="699" y="207"/>
                    <a:pt x="709" y="207"/>
                    <a:pt x="719" y="204"/>
                  </a:cubicBezTo>
                  <a:lnTo>
                    <a:pt x="903" y="130"/>
                  </a:lnTo>
                  <a:cubicBezTo>
                    <a:pt x="966" y="107"/>
                    <a:pt x="953" y="34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25;p46">
              <a:extLst>
                <a:ext uri="{FF2B5EF4-FFF2-40B4-BE49-F238E27FC236}">
                  <a16:creationId xmlns:a16="http://schemas.microsoft.com/office/drawing/2014/main" id="{B614B0D1-D264-4E8F-AEC3-2FB530CA2773}"/>
                </a:ext>
              </a:extLst>
            </p:cNvPr>
            <p:cNvSpPr/>
            <p:nvPr/>
          </p:nvSpPr>
          <p:spPr>
            <a:xfrm>
              <a:off x="3871662" y="2906340"/>
              <a:ext cx="126395" cy="12278"/>
            </a:xfrm>
            <a:custGeom>
              <a:avLst/>
              <a:gdLst/>
              <a:ahLst/>
              <a:cxnLst/>
              <a:rect l="l" t="t" r="r" b="b"/>
              <a:pathLst>
                <a:path w="3253" h="316" extrusionOk="0">
                  <a:moveTo>
                    <a:pt x="278" y="0"/>
                  </a:moveTo>
                  <a:cubicBezTo>
                    <a:pt x="269" y="0"/>
                    <a:pt x="258" y="4"/>
                    <a:pt x="249" y="7"/>
                  </a:cubicBezTo>
                  <a:lnTo>
                    <a:pt x="65" y="77"/>
                  </a:lnTo>
                  <a:cubicBezTo>
                    <a:pt x="1" y="100"/>
                    <a:pt x="15" y="174"/>
                    <a:pt x="78" y="177"/>
                  </a:cubicBezTo>
                  <a:lnTo>
                    <a:pt x="2975" y="314"/>
                  </a:lnTo>
                  <a:cubicBezTo>
                    <a:pt x="2979" y="315"/>
                    <a:pt x="2982" y="316"/>
                    <a:pt x="2985" y="316"/>
                  </a:cubicBezTo>
                  <a:cubicBezTo>
                    <a:pt x="2994" y="316"/>
                    <a:pt x="3001" y="313"/>
                    <a:pt x="3008" y="311"/>
                  </a:cubicBezTo>
                  <a:lnTo>
                    <a:pt x="3192" y="237"/>
                  </a:lnTo>
                  <a:cubicBezTo>
                    <a:pt x="3252" y="214"/>
                    <a:pt x="3242" y="140"/>
                    <a:pt x="3175" y="137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26;p46">
              <a:extLst>
                <a:ext uri="{FF2B5EF4-FFF2-40B4-BE49-F238E27FC236}">
                  <a16:creationId xmlns:a16="http://schemas.microsoft.com/office/drawing/2014/main" id="{78B071CE-2FCC-4EAA-95EC-D60B32264A14}"/>
                </a:ext>
              </a:extLst>
            </p:cNvPr>
            <p:cNvSpPr/>
            <p:nvPr/>
          </p:nvSpPr>
          <p:spPr>
            <a:xfrm>
              <a:off x="4006685" y="2892662"/>
              <a:ext cx="37573" cy="8121"/>
            </a:xfrm>
            <a:custGeom>
              <a:avLst/>
              <a:gdLst/>
              <a:ahLst/>
              <a:cxnLst/>
              <a:rect l="l" t="t" r="r" b="b"/>
              <a:pathLst>
                <a:path w="967" h="209" extrusionOk="0">
                  <a:moveTo>
                    <a:pt x="266" y="0"/>
                  </a:moveTo>
                  <a:cubicBezTo>
                    <a:pt x="259" y="0"/>
                    <a:pt x="251" y="3"/>
                    <a:pt x="245" y="5"/>
                  </a:cubicBezTo>
                  <a:lnTo>
                    <a:pt x="61" y="75"/>
                  </a:lnTo>
                  <a:cubicBezTo>
                    <a:pt x="1" y="99"/>
                    <a:pt x="11" y="176"/>
                    <a:pt x="78" y="179"/>
                  </a:cubicBezTo>
                  <a:lnTo>
                    <a:pt x="689" y="209"/>
                  </a:lnTo>
                  <a:cubicBezTo>
                    <a:pt x="699" y="209"/>
                    <a:pt x="709" y="205"/>
                    <a:pt x="719" y="202"/>
                  </a:cubicBezTo>
                  <a:lnTo>
                    <a:pt x="906" y="132"/>
                  </a:lnTo>
                  <a:cubicBezTo>
                    <a:pt x="966" y="108"/>
                    <a:pt x="956" y="31"/>
                    <a:pt x="889" y="28"/>
                  </a:cubicBezTo>
                  <a:lnTo>
                    <a:pt x="274" y="2"/>
                  </a:lnTo>
                  <a:cubicBezTo>
                    <a:pt x="272" y="1"/>
                    <a:pt x="269" y="0"/>
                    <a:pt x="26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27;p46">
              <a:extLst>
                <a:ext uri="{FF2B5EF4-FFF2-40B4-BE49-F238E27FC236}">
                  <a16:creationId xmlns:a16="http://schemas.microsoft.com/office/drawing/2014/main" id="{0FA67AB0-3EC3-46E8-9773-3C30A482703F}"/>
                </a:ext>
              </a:extLst>
            </p:cNvPr>
            <p:cNvSpPr/>
            <p:nvPr/>
          </p:nvSpPr>
          <p:spPr>
            <a:xfrm>
              <a:off x="4055371" y="2894916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5" y="1"/>
                  </a:moveTo>
                  <a:cubicBezTo>
                    <a:pt x="264" y="1"/>
                    <a:pt x="254" y="4"/>
                    <a:pt x="244" y="7"/>
                  </a:cubicBezTo>
                  <a:lnTo>
                    <a:pt x="60" y="78"/>
                  </a:lnTo>
                  <a:cubicBezTo>
                    <a:pt x="0" y="101"/>
                    <a:pt x="11" y="174"/>
                    <a:pt x="77" y="178"/>
                  </a:cubicBezTo>
                  <a:lnTo>
                    <a:pt x="689" y="207"/>
                  </a:lnTo>
                  <a:cubicBezTo>
                    <a:pt x="699" y="207"/>
                    <a:pt x="712" y="207"/>
                    <a:pt x="722" y="204"/>
                  </a:cubicBezTo>
                  <a:lnTo>
                    <a:pt x="906" y="130"/>
                  </a:lnTo>
                  <a:cubicBezTo>
                    <a:pt x="966" y="107"/>
                    <a:pt x="956" y="33"/>
                    <a:pt x="890" y="30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28;p46">
              <a:extLst>
                <a:ext uri="{FF2B5EF4-FFF2-40B4-BE49-F238E27FC236}">
                  <a16:creationId xmlns:a16="http://schemas.microsoft.com/office/drawing/2014/main" id="{85379BB8-E7B9-4572-9766-493622B6486A}"/>
                </a:ext>
              </a:extLst>
            </p:cNvPr>
            <p:cNvSpPr/>
            <p:nvPr/>
          </p:nvSpPr>
          <p:spPr>
            <a:xfrm>
              <a:off x="4104057" y="2897247"/>
              <a:ext cx="37534" cy="8082"/>
            </a:xfrm>
            <a:custGeom>
              <a:avLst/>
              <a:gdLst/>
              <a:ahLst/>
              <a:cxnLst/>
              <a:rect l="l" t="t" r="r" b="b"/>
              <a:pathLst>
                <a:path w="966" h="208" extrusionOk="0">
                  <a:moveTo>
                    <a:pt x="278" y="1"/>
                  </a:moveTo>
                  <a:cubicBezTo>
                    <a:pt x="264" y="1"/>
                    <a:pt x="254" y="1"/>
                    <a:pt x="244" y="4"/>
                  </a:cubicBezTo>
                  <a:lnTo>
                    <a:pt x="61" y="74"/>
                  </a:lnTo>
                  <a:cubicBezTo>
                    <a:pt x="1" y="101"/>
                    <a:pt x="10" y="174"/>
                    <a:pt x="77" y="178"/>
                  </a:cubicBezTo>
                  <a:lnTo>
                    <a:pt x="688" y="208"/>
                  </a:lnTo>
                  <a:cubicBezTo>
                    <a:pt x="702" y="208"/>
                    <a:pt x="712" y="208"/>
                    <a:pt x="722" y="201"/>
                  </a:cubicBezTo>
                  <a:lnTo>
                    <a:pt x="906" y="131"/>
                  </a:lnTo>
                  <a:cubicBezTo>
                    <a:pt x="966" y="107"/>
                    <a:pt x="955" y="30"/>
                    <a:pt x="889" y="3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529;p46">
              <a:extLst>
                <a:ext uri="{FF2B5EF4-FFF2-40B4-BE49-F238E27FC236}">
                  <a16:creationId xmlns:a16="http://schemas.microsoft.com/office/drawing/2014/main" id="{AE688420-7030-4A0E-8520-A4879B9F4094}"/>
                </a:ext>
              </a:extLst>
            </p:cNvPr>
            <p:cNvSpPr/>
            <p:nvPr/>
          </p:nvSpPr>
          <p:spPr>
            <a:xfrm>
              <a:off x="3894548" y="2579953"/>
              <a:ext cx="546146" cy="275521"/>
            </a:xfrm>
            <a:custGeom>
              <a:avLst/>
              <a:gdLst/>
              <a:ahLst/>
              <a:cxnLst/>
              <a:rect l="l" t="t" r="r" b="b"/>
              <a:pathLst>
                <a:path w="14056" h="7091" extrusionOk="0">
                  <a:moveTo>
                    <a:pt x="3333" y="1"/>
                  </a:moveTo>
                  <a:cubicBezTo>
                    <a:pt x="3118" y="1"/>
                    <a:pt x="2917" y="119"/>
                    <a:pt x="2840" y="292"/>
                  </a:cubicBezTo>
                  <a:lnTo>
                    <a:pt x="0" y="6573"/>
                  </a:lnTo>
                  <a:lnTo>
                    <a:pt x="11075" y="7091"/>
                  </a:lnTo>
                  <a:lnTo>
                    <a:pt x="14055" y="506"/>
                  </a:lnTo>
                  <a:lnTo>
                    <a:pt x="3358" y="1"/>
                  </a:lnTo>
                  <a:cubicBezTo>
                    <a:pt x="3349" y="1"/>
                    <a:pt x="3341" y="1"/>
                    <a:pt x="333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530;p46">
              <a:extLst>
                <a:ext uri="{FF2B5EF4-FFF2-40B4-BE49-F238E27FC236}">
                  <a16:creationId xmlns:a16="http://schemas.microsoft.com/office/drawing/2014/main" id="{B3998881-F2DA-4F94-BE36-B19B0E74F9D3}"/>
                </a:ext>
              </a:extLst>
            </p:cNvPr>
            <p:cNvSpPr/>
            <p:nvPr/>
          </p:nvSpPr>
          <p:spPr>
            <a:xfrm>
              <a:off x="3907914" y="2606220"/>
              <a:ext cx="520540" cy="219531"/>
            </a:xfrm>
            <a:custGeom>
              <a:avLst/>
              <a:gdLst/>
              <a:ahLst/>
              <a:cxnLst/>
              <a:rect l="l" t="t" r="r" b="b"/>
              <a:pathLst>
                <a:path w="13397" h="5650" extrusionOk="0">
                  <a:moveTo>
                    <a:pt x="2322" y="0"/>
                  </a:moveTo>
                  <a:lnTo>
                    <a:pt x="0" y="5129"/>
                  </a:lnTo>
                  <a:lnTo>
                    <a:pt x="11079" y="5650"/>
                  </a:lnTo>
                  <a:lnTo>
                    <a:pt x="13397" y="522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531;p46">
              <a:extLst>
                <a:ext uri="{FF2B5EF4-FFF2-40B4-BE49-F238E27FC236}">
                  <a16:creationId xmlns:a16="http://schemas.microsoft.com/office/drawing/2014/main" id="{8FC527AD-D731-45C9-B2A2-35126D46AD74}"/>
                </a:ext>
              </a:extLst>
            </p:cNvPr>
            <p:cNvSpPr/>
            <p:nvPr/>
          </p:nvSpPr>
          <p:spPr>
            <a:xfrm>
              <a:off x="4319393" y="2599614"/>
              <a:ext cx="137236" cy="269770"/>
            </a:xfrm>
            <a:custGeom>
              <a:avLst/>
              <a:gdLst/>
              <a:ahLst/>
              <a:cxnLst/>
              <a:rect l="l" t="t" r="r" b="b"/>
              <a:pathLst>
                <a:path w="3532" h="6943" extrusionOk="0">
                  <a:moveTo>
                    <a:pt x="3121" y="0"/>
                  </a:moveTo>
                  <a:lnTo>
                    <a:pt x="141" y="6585"/>
                  </a:lnTo>
                  <a:lnTo>
                    <a:pt x="1" y="6942"/>
                  </a:lnTo>
                  <a:lnTo>
                    <a:pt x="469" y="6932"/>
                  </a:lnTo>
                  <a:cubicBezTo>
                    <a:pt x="469" y="6932"/>
                    <a:pt x="3235" y="869"/>
                    <a:pt x="3385" y="518"/>
                  </a:cubicBezTo>
                  <a:cubicBezTo>
                    <a:pt x="3532" y="164"/>
                    <a:pt x="3121" y="0"/>
                    <a:pt x="3121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32;p46">
              <a:extLst>
                <a:ext uri="{FF2B5EF4-FFF2-40B4-BE49-F238E27FC236}">
                  <a16:creationId xmlns:a16="http://schemas.microsoft.com/office/drawing/2014/main" id="{B28F9725-0B25-4E60-84B6-6904B3472335}"/>
                </a:ext>
              </a:extLst>
            </p:cNvPr>
            <p:cNvSpPr/>
            <p:nvPr/>
          </p:nvSpPr>
          <p:spPr>
            <a:xfrm>
              <a:off x="4111323" y="2855439"/>
              <a:ext cx="226292" cy="100634"/>
            </a:xfrm>
            <a:custGeom>
              <a:avLst/>
              <a:gdLst/>
              <a:ahLst/>
              <a:cxnLst/>
              <a:rect l="l" t="t" r="r" b="b"/>
              <a:pathLst>
                <a:path w="5824" h="2590" extrusionOk="0">
                  <a:moveTo>
                    <a:pt x="5496" y="1"/>
                  </a:moveTo>
                  <a:lnTo>
                    <a:pt x="67" y="2125"/>
                  </a:lnTo>
                  <a:lnTo>
                    <a:pt x="0" y="2590"/>
                  </a:lnTo>
                  <a:lnTo>
                    <a:pt x="5824" y="348"/>
                  </a:lnTo>
                  <a:lnTo>
                    <a:pt x="5496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33;p46">
              <a:extLst>
                <a:ext uri="{FF2B5EF4-FFF2-40B4-BE49-F238E27FC236}">
                  <a16:creationId xmlns:a16="http://schemas.microsoft.com/office/drawing/2014/main" id="{7424FA5F-28EE-4859-95F6-A70D8B2713F1}"/>
                </a:ext>
              </a:extLst>
            </p:cNvPr>
            <p:cNvSpPr/>
            <p:nvPr/>
          </p:nvSpPr>
          <p:spPr>
            <a:xfrm>
              <a:off x="3680494" y="2916714"/>
              <a:ext cx="433583" cy="39360"/>
            </a:xfrm>
            <a:custGeom>
              <a:avLst/>
              <a:gdLst/>
              <a:ahLst/>
              <a:cxnLst/>
              <a:rect l="l" t="t" r="r" b="b"/>
              <a:pathLst>
                <a:path w="11159" h="1013" extrusionOk="0">
                  <a:moveTo>
                    <a:pt x="74" y="1"/>
                  </a:moveTo>
                  <a:lnTo>
                    <a:pt x="0" y="492"/>
                  </a:lnTo>
                  <a:lnTo>
                    <a:pt x="11088" y="1013"/>
                  </a:lnTo>
                  <a:lnTo>
                    <a:pt x="11159" y="52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34;p46">
              <a:extLst>
                <a:ext uri="{FF2B5EF4-FFF2-40B4-BE49-F238E27FC236}">
                  <a16:creationId xmlns:a16="http://schemas.microsoft.com/office/drawing/2014/main" id="{C9911E2F-FC15-43A6-84B6-12EF0DCF2257}"/>
                </a:ext>
              </a:extLst>
            </p:cNvPr>
            <p:cNvSpPr/>
            <p:nvPr/>
          </p:nvSpPr>
          <p:spPr>
            <a:xfrm>
              <a:off x="4203643" y="2598177"/>
              <a:ext cx="11035" cy="8859"/>
            </a:xfrm>
            <a:custGeom>
              <a:avLst/>
              <a:gdLst/>
              <a:ahLst/>
              <a:cxnLst/>
              <a:rect l="l" t="t" r="r" b="b"/>
              <a:pathLst>
                <a:path w="284" h="228" extrusionOk="0">
                  <a:moveTo>
                    <a:pt x="149" y="0"/>
                  </a:moveTo>
                  <a:cubicBezTo>
                    <a:pt x="79" y="0"/>
                    <a:pt x="16" y="46"/>
                    <a:pt x="6" y="107"/>
                  </a:cubicBezTo>
                  <a:cubicBezTo>
                    <a:pt x="0" y="170"/>
                    <a:pt x="50" y="224"/>
                    <a:pt x="124" y="227"/>
                  </a:cubicBezTo>
                  <a:cubicBezTo>
                    <a:pt x="126" y="228"/>
                    <a:pt x="128" y="228"/>
                    <a:pt x="130" y="228"/>
                  </a:cubicBezTo>
                  <a:cubicBezTo>
                    <a:pt x="201" y="228"/>
                    <a:pt x="267" y="179"/>
                    <a:pt x="273" y="121"/>
                  </a:cubicBezTo>
                  <a:cubicBezTo>
                    <a:pt x="284" y="57"/>
                    <a:pt x="230" y="4"/>
                    <a:pt x="156" y="1"/>
                  </a:cubicBez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35;p46">
              <a:extLst>
                <a:ext uri="{FF2B5EF4-FFF2-40B4-BE49-F238E27FC236}">
                  <a16:creationId xmlns:a16="http://schemas.microsoft.com/office/drawing/2014/main" id="{AFEEE3AB-7768-41D4-80ED-0375A608BAA3}"/>
                </a:ext>
              </a:extLst>
            </p:cNvPr>
            <p:cNvSpPr/>
            <p:nvPr/>
          </p:nvSpPr>
          <p:spPr>
            <a:xfrm>
              <a:off x="3204204" y="2806908"/>
              <a:ext cx="449047" cy="104792"/>
            </a:xfrm>
            <a:custGeom>
              <a:avLst/>
              <a:gdLst/>
              <a:ahLst/>
              <a:cxnLst/>
              <a:rect l="l" t="t" r="r" b="b"/>
              <a:pathLst>
                <a:path w="11557" h="2697" extrusionOk="0">
                  <a:moveTo>
                    <a:pt x="5887" y="1"/>
                  </a:moveTo>
                  <a:lnTo>
                    <a:pt x="0" y="2135"/>
                  </a:lnTo>
                  <a:lnTo>
                    <a:pt x="5670" y="2696"/>
                  </a:lnTo>
                  <a:lnTo>
                    <a:pt x="11557" y="565"/>
                  </a:lnTo>
                  <a:lnTo>
                    <a:pt x="5887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36;p46">
              <a:extLst>
                <a:ext uri="{FF2B5EF4-FFF2-40B4-BE49-F238E27FC236}">
                  <a16:creationId xmlns:a16="http://schemas.microsoft.com/office/drawing/2014/main" id="{9060930C-409F-4612-BB4A-75281F8BDF1B}"/>
                </a:ext>
              </a:extLst>
            </p:cNvPr>
            <p:cNvSpPr/>
            <p:nvPr/>
          </p:nvSpPr>
          <p:spPr>
            <a:xfrm>
              <a:off x="3199696" y="2828590"/>
              <a:ext cx="384509" cy="80624"/>
            </a:xfrm>
            <a:custGeom>
              <a:avLst/>
              <a:gdLst/>
              <a:ahLst/>
              <a:cxnLst/>
              <a:rect l="l" t="t" r="r" b="b"/>
              <a:pathLst>
                <a:path w="9896" h="2075" extrusionOk="0">
                  <a:moveTo>
                    <a:pt x="4222" y="1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37;p46">
              <a:extLst>
                <a:ext uri="{FF2B5EF4-FFF2-40B4-BE49-F238E27FC236}">
                  <a16:creationId xmlns:a16="http://schemas.microsoft.com/office/drawing/2014/main" id="{5371EAB9-F665-468B-9CA0-464023BC9A35}"/>
                </a:ext>
              </a:extLst>
            </p:cNvPr>
            <p:cNvSpPr/>
            <p:nvPr/>
          </p:nvSpPr>
          <p:spPr>
            <a:xfrm>
              <a:off x="3199696" y="2823772"/>
              <a:ext cx="384509" cy="80663"/>
            </a:xfrm>
            <a:custGeom>
              <a:avLst/>
              <a:gdLst/>
              <a:ahLst/>
              <a:cxnLst/>
              <a:rect l="l" t="t" r="r" b="b"/>
              <a:pathLst>
                <a:path w="9896" h="2076" extrusionOk="0">
                  <a:moveTo>
                    <a:pt x="4222" y="0"/>
                  </a:moveTo>
                  <a:lnTo>
                    <a:pt x="0" y="1514"/>
                  </a:lnTo>
                  <a:lnTo>
                    <a:pt x="5669" y="2075"/>
                  </a:lnTo>
                  <a:lnTo>
                    <a:pt x="9895" y="56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38;p46">
              <a:extLst>
                <a:ext uri="{FF2B5EF4-FFF2-40B4-BE49-F238E27FC236}">
                  <a16:creationId xmlns:a16="http://schemas.microsoft.com/office/drawing/2014/main" id="{9E01633F-8914-45DF-A703-C9A20B209CD9}"/>
                </a:ext>
              </a:extLst>
            </p:cNvPr>
            <p:cNvSpPr/>
            <p:nvPr/>
          </p:nvSpPr>
          <p:spPr>
            <a:xfrm>
              <a:off x="3199696" y="2818954"/>
              <a:ext cx="384509" cy="80818"/>
            </a:xfrm>
            <a:custGeom>
              <a:avLst/>
              <a:gdLst/>
              <a:ahLst/>
              <a:cxnLst/>
              <a:rect l="l" t="t" r="r" b="b"/>
              <a:pathLst>
                <a:path w="9896" h="2080" extrusionOk="0">
                  <a:moveTo>
                    <a:pt x="4222" y="1"/>
                  </a:moveTo>
                  <a:lnTo>
                    <a:pt x="0" y="1515"/>
                  </a:lnTo>
                  <a:lnTo>
                    <a:pt x="5669" y="2079"/>
                  </a:lnTo>
                  <a:lnTo>
                    <a:pt x="9895" y="562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39;p46">
              <a:extLst>
                <a:ext uri="{FF2B5EF4-FFF2-40B4-BE49-F238E27FC236}">
                  <a16:creationId xmlns:a16="http://schemas.microsoft.com/office/drawing/2014/main" id="{5E073929-0BDA-4294-AC0F-251C0AF12D12}"/>
                </a:ext>
              </a:extLst>
            </p:cNvPr>
            <p:cNvSpPr/>
            <p:nvPr/>
          </p:nvSpPr>
          <p:spPr>
            <a:xfrm>
              <a:off x="3280671" y="2831698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89"/>
                    <a:pt x="17" y="889"/>
                    <a:pt x="87" y="892"/>
                  </a:cubicBezTo>
                  <a:cubicBezTo>
                    <a:pt x="97" y="892"/>
                    <a:pt x="104" y="892"/>
                    <a:pt x="114" y="889"/>
                  </a:cubicBezTo>
                  <a:lnTo>
                    <a:pt x="2239" y="127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40;p46">
              <a:extLst>
                <a:ext uri="{FF2B5EF4-FFF2-40B4-BE49-F238E27FC236}">
                  <a16:creationId xmlns:a16="http://schemas.microsoft.com/office/drawing/2014/main" id="{7D0D2A6F-B95D-4C91-BCBD-72CB3928DFA0}"/>
                </a:ext>
              </a:extLst>
            </p:cNvPr>
            <p:cNvSpPr/>
            <p:nvPr/>
          </p:nvSpPr>
          <p:spPr>
            <a:xfrm>
              <a:off x="3303518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2" y="1"/>
                    <a:pt x="2206" y="1"/>
                    <a:pt x="2195" y="4"/>
                  </a:cubicBezTo>
                  <a:lnTo>
                    <a:pt x="67" y="766"/>
                  </a:lnTo>
                  <a:cubicBezTo>
                    <a:pt x="1" y="790"/>
                    <a:pt x="17" y="890"/>
                    <a:pt x="87" y="893"/>
                  </a:cubicBezTo>
                  <a:cubicBezTo>
                    <a:pt x="98" y="893"/>
                    <a:pt x="104" y="893"/>
                    <a:pt x="114" y="890"/>
                  </a:cubicBezTo>
                  <a:lnTo>
                    <a:pt x="2239" y="128"/>
                  </a:lnTo>
                  <a:cubicBezTo>
                    <a:pt x="2306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41;p46">
              <a:extLst>
                <a:ext uri="{FF2B5EF4-FFF2-40B4-BE49-F238E27FC236}">
                  <a16:creationId xmlns:a16="http://schemas.microsoft.com/office/drawing/2014/main" id="{64713534-181A-4C0E-B120-B5DE4B7E84A9}"/>
                </a:ext>
              </a:extLst>
            </p:cNvPr>
            <p:cNvSpPr/>
            <p:nvPr/>
          </p:nvSpPr>
          <p:spPr>
            <a:xfrm>
              <a:off x="3333009" y="2835312"/>
              <a:ext cx="89600" cy="34736"/>
            </a:xfrm>
            <a:custGeom>
              <a:avLst/>
              <a:gdLst/>
              <a:ahLst/>
              <a:cxnLst/>
              <a:rect l="l" t="t" r="r" b="b"/>
              <a:pathLst>
                <a:path w="2306" h="894" extrusionOk="0">
                  <a:moveTo>
                    <a:pt x="2222" y="1"/>
                  </a:moveTo>
                  <a:cubicBezTo>
                    <a:pt x="2211" y="1"/>
                    <a:pt x="2202" y="1"/>
                    <a:pt x="2195" y="4"/>
                  </a:cubicBezTo>
                  <a:lnTo>
                    <a:pt x="67" y="766"/>
                  </a:lnTo>
                  <a:cubicBezTo>
                    <a:pt x="0" y="790"/>
                    <a:pt x="13" y="890"/>
                    <a:pt x="87" y="893"/>
                  </a:cubicBezTo>
                  <a:cubicBezTo>
                    <a:pt x="93" y="893"/>
                    <a:pt x="104" y="893"/>
                    <a:pt x="110" y="890"/>
                  </a:cubicBezTo>
                  <a:lnTo>
                    <a:pt x="2238" y="128"/>
                  </a:lnTo>
                  <a:cubicBezTo>
                    <a:pt x="2305" y="104"/>
                    <a:pt x="2292" y="4"/>
                    <a:pt x="2222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542;p46">
              <a:extLst>
                <a:ext uri="{FF2B5EF4-FFF2-40B4-BE49-F238E27FC236}">
                  <a16:creationId xmlns:a16="http://schemas.microsoft.com/office/drawing/2014/main" id="{11D8D48F-4CA1-4E93-9D15-445656BCA29F}"/>
                </a:ext>
              </a:extLst>
            </p:cNvPr>
            <p:cNvSpPr/>
            <p:nvPr/>
          </p:nvSpPr>
          <p:spPr>
            <a:xfrm>
              <a:off x="3358926" y="2838964"/>
              <a:ext cx="89638" cy="34698"/>
            </a:xfrm>
            <a:custGeom>
              <a:avLst/>
              <a:gdLst/>
              <a:ahLst/>
              <a:cxnLst/>
              <a:rect l="l" t="t" r="r" b="b"/>
              <a:pathLst>
                <a:path w="2307" h="893" extrusionOk="0">
                  <a:moveTo>
                    <a:pt x="2220" y="1"/>
                  </a:moveTo>
                  <a:cubicBezTo>
                    <a:pt x="2212" y="1"/>
                    <a:pt x="2203" y="1"/>
                    <a:pt x="2196" y="4"/>
                  </a:cubicBezTo>
                  <a:lnTo>
                    <a:pt x="68" y="765"/>
                  </a:lnTo>
                  <a:cubicBezTo>
                    <a:pt x="1" y="789"/>
                    <a:pt x="15" y="889"/>
                    <a:pt x="88" y="892"/>
                  </a:cubicBezTo>
                  <a:cubicBezTo>
                    <a:pt x="95" y="892"/>
                    <a:pt x="104" y="892"/>
                    <a:pt x="112" y="889"/>
                  </a:cubicBezTo>
                  <a:lnTo>
                    <a:pt x="2240" y="127"/>
                  </a:lnTo>
                  <a:cubicBezTo>
                    <a:pt x="2306" y="104"/>
                    <a:pt x="2293" y="4"/>
                    <a:pt x="222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543;p46">
              <a:extLst>
                <a:ext uri="{FF2B5EF4-FFF2-40B4-BE49-F238E27FC236}">
                  <a16:creationId xmlns:a16="http://schemas.microsoft.com/office/drawing/2014/main" id="{1806C1FC-01DA-4AD6-AC22-B27B5F96A361}"/>
                </a:ext>
              </a:extLst>
            </p:cNvPr>
            <p:cNvSpPr/>
            <p:nvPr/>
          </p:nvSpPr>
          <p:spPr>
            <a:xfrm>
              <a:off x="4655221" y="2837410"/>
              <a:ext cx="214480" cy="51677"/>
            </a:xfrm>
            <a:custGeom>
              <a:avLst/>
              <a:gdLst/>
              <a:ahLst/>
              <a:cxnLst/>
              <a:rect l="l" t="t" r="r" b="b"/>
              <a:pathLst>
                <a:path w="5520" h="1330" extrusionOk="0">
                  <a:moveTo>
                    <a:pt x="2760" y="0"/>
                  </a:moveTo>
                  <a:cubicBezTo>
                    <a:pt x="1236" y="0"/>
                    <a:pt x="0" y="298"/>
                    <a:pt x="0" y="665"/>
                  </a:cubicBezTo>
                  <a:cubicBezTo>
                    <a:pt x="0" y="1032"/>
                    <a:pt x="1236" y="1330"/>
                    <a:pt x="2760" y="1330"/>
                  </a:cubicBezTo>
                  <a:cubicBezTo>
                    <a:pt x="4283" y="1330"/>
                    <a:pt x="5520" y="1032"/>
                    <a:pt x="5520" y="665"/>
                  </a:cubicBezTo>
                  <a:cubicBezTo>
                    <a:pt x="5520" y="298"/>
                    <a:pt x="4283" y="0"/>
                    <a:pt x="27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544;p46">
              <a:extLst>
                <a:ext uri="{FF2B5EF4-FFF2-40B4-BE49-F238E27FC236}">
                  <a16:creationId xmlns:a16="http://schemas.microsoft.com/office/drawing/2014/main" id="{09A9862C-9AF7-4886-95E9-EC05E8DA98D9}"/>
                </a:ext>
              </a:extLst>
            </p:cNvPr>
            <p:cNvSpPr/>
            <p:nvPr/>
          </p:nvSpPr>
          <p:spPr>
            <a:xfrm>
              <a:off x="4660039" y="2842617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5"/>
                    <a:pt x="875" y="946"/>
                    <a:pt x="1954" y="946"/>
                  </a:cubicBezTo>
                  <a:cubicBezTo>
                    <a:pt x="3037" y="946"/>
                    <a:pt x="3912" y="735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545;p46">
              <a:extLst>
                <a:ext uri="{FF2B5EF4-FFF2-40B4-BE49-F238E27FC236}">
                  <a16:creationId xmlns:a16="http://schemas.microsoft.com/office/drawing/2014/main" id="{85995E5C-E61D-4F75-BBD0-202F6F18AAC2}"/>
                </a:ext>
              </a:extLst>
            </p:cNvPr>
            <p:cNvSpPr/>
            <p:nvPr/>
          </p:nvSpPr>
          <p:spPr>
            <a:xfrm>
              <a:off x="4660039" y="2716025"/>
              <a:ext cx="152040" cy="144929"/>
            </a:xfrm>
            <a:custGeom>
              <a:avLst/>
              <a:gdLst/>
              <a:ahLst/>
              <a:cxnLst/>
              <a:rect l="l" t="t" r="r" b="b"/>
              <a:pathLst>
                <a:path w="3913" h="3730" extrusionOk="0">
                  <a:moveTo>
                    <a:pt x="0" y="1"/>
                  </a:moveTo>
                  <a:lnTo>
                    <a:pt x="0" y="3729"/>
                  </a:lnTo>
                  <a:lnTo>
                    <a:pt x="3912" y="3729"/>
                  </a:lnTo>
                  <a:lnTo>
                    <a:pt x="3912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546;p46">
              <a:extLst>
                <a:ext uri="{FF2B5EF4-FFF2-40B4-BE49-F238E27FC236}">
                  <a16:creationId xmlns:a16="http://schemas.microsoft.com/office/drawing/2014/main" id="{0D6B06F0-9ED1-4B8E-9AA5-E6F44934EFAE}"/>
                </a:ext>
              </a:extLst>
            </p:cNvPr>
            <p:cNvSpPr/>
            <p:nvPr/>
          </p:nvSpPr>
          <p:spPr>
            <a:xfrm>
              <a:off x="4660039" y="2697763"/>
              <a:ext cx="152040" cy="36757"/>
            </a:xfrm>
            <a:custGeom>
              <a:avLst/>
              <a:gdLst/>
              <a:ahLst/>
              <a:cxnLst/>
              <a:rect l="l" t="t" r="r" b="b"/>
              <a:pathLst>
                <a:path w="3913" h="946" extrusionOk="0">
                  <a:moveTo>
                    <a:pt x="1954" y="0"/>
                  </a:moveTo>
                  <a:cubicBezTo>
                    <a:pt x="875" y="0"/>
                    <a:pt x="0" y="210"/>
                    <a:pt x="0" y="471"/>
                  </a:cubicBezTo>
                  <a:cubicBezTo>
                    <a:pt x="0" y="731"/>
                    <a:pt x="875" y="945"/>
                    <a:pt x="1954" y="945"/>
                  </a:cubicBezTo>
                  <a:cubicBezTo>
                    <a:pt x="3037" y="945"/>
                    <a:pt x="3912" y="731"/>
                    <a:pt x="3912" y="471"/>
                  </a:cubicBezTo>
                  <a:cubicBezTo>
                    <a:pt x="3912" y="210"/>
                    <a:pt x="3037" y="0"/>
                    <a:pt x="1954" y="0"/>
                  </a:cubicBez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547;p46">
              <a:extLst>
                <a:ext uri="{FF2B5EF4-FFF2-40B4-BE49-F238E27FC236}">
                  <a16:creationId xmlns:a16="http://schemas.microsoft.com/office/drawing/2014/main" id="{E2452432-F31A-47F9-A2D9-E1C813ADA92A}"/>
                </a:ext>
              </a:extLst>
            </p:cNvPr>
            <p:cNvSpPr/>
            <p:nvPr/>
          </p:nvSpPr>
          <p:spPr>
            <a:xfrm>
              <a:off x="4669209" y="2701998"/>
              <a:ext cx="133622" cy="28209"/>
            </a:xfrm>
            <a:custGeom>
              <a:avLst/>
              <a:gdLst/>
              <a:ahLst/>
              <a:cxnLst/>
              <a:rect l="l" t="t" r="r" b="b"/>
              <a:pathLst>
                <a:path w="3439" h="726" extrusionOk="0">
                  <a:moveTo>
                    <a:pt x="1718" y="1"/>
                  </a:moveTo>
                  <a:cubicBezTo>
                    <a:pt x="770" y="1"/>
                    <a:pt x="1" y="164"/>
                    <a:pt x="1" y="362"/>
                  </a:cubicBezTo>
                  <a:cubicBezTo>
                    <a:pt x="1" y="562"/>
                    <a:pt x="770" y="726"/>
                    <a:pt x="1718" y="726"/>
                  </a:cubicBezTo>
                  <a:cubicBezTo>
                    <a:pt x="2667" y="726"/>
                    <a:pt x="3439" y="562"/>
                    <a:pt x="3439" y="362"/>
                  </a:cubicBezTo>
                  <a:cubicBezTo>
                    <a:pt x="3439" y="164"/>
                    <a:pt x="2667" y="1"/>
                    <a:pt x="1718" y="1"/>
                  </a:cubicBez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548;p46">
              <a:extLst>
                <a:ext uri="{FF2B5EF4-FFF2-40B4-BE49-F238E27FC236}">
                  <a16:creationId xmlns:a16="http://schemas.microsoft.com/office/drawing/2014/main" id="{912CBE16-F456-49BA-B5E8-45510F95A5C2}"/>
                </a:ext>
              </a:extLst>
            </p:cNvPr>
            <p:cNvSpPr/>
            <p:nvPr/>
          </p:nvSpPr>
          <p:spPr>
            <a:xfrm>
              <a:off x="4700021" y="2633613"/>
              <a:ext cx="12356" cy="13016"/>
            </a:xfrm>
            <a:custGeom>
              <a:avLst/>
              <a:gdLst/>
              <a:ahLst/>
              <a:cxnLst/>
              <a:rect l="l" t="t" r="r" b="b"/>
              <a:pathLst>
                <a:path w="318" h="335" extrusionOk="0">
                  <a:moveTo>
                    <a:pt x="160" y="0"/>
                  </a:moveTo>
                  <a:cubicBezTo>
                    <a:pt x="70" y="0"/>
                    <a:pt x="0" y="74"/>
                    <a:pt x="0" y="161"/>
                  </a:cubicBezTo>
                  <a:lnTo>
                    <a:pt x="0" y="334"/>
                  </a:lnTo>
                  <a:lnTo>
                    <a:pt x="318" y="334"/>
                  </a:lnTo>
                  <a:lnTo>
                    <a:pt x="318" y="161"/>
                  </a:lnTo>
                  <a:cubicBezTo>
                    <a:pt x="318" y="74"/>
                    <a:pt x="247" y="0"/>
                    <a:pt x="160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549;p46">
              <a:extLst>
                <a:ext uri="{FF2B5EF4-FFF2-40B4-BE49-F238E27FC236}">
                  <a16:creationId xmlns:a16="http://schemas.microsoft.com/office/drawing/2014/main" id="{F5EBE154-B796-4AFD-B7AE-2EC0252A135A}"/>
                </a:ext>
              </a:extLst>
            </p:cNvPr>
            <p:cNvSpPr/>
            <p:nvPr/>
          </p:nvSpPr>
          <p:spPr>
            <a:xfrm>
              <a:off x="4700021" y="2646590"/>
              <a:ext cx="12356" cy="5362"/>
            </a:xfrm>
            <a:custGeom>
              <a:avLst/>
              <a:gdLst/>
              <a:ahLst/>
              <a:cxnLst/>
              <a:rect l="l" t="t" r="r" b="b"/>
              <a:pathLst>
                <a:path w="318" h="138" extrusionOk="0">
                  <a:moveTo>
                    <a:pt x="0" y="0"/>
                  </a:moveTo>
                  <a:lnTo>
                    <a:pt x="0" y="138"/>
                  </a:lnTo>
                  <a:lnTo>
                    <a:pt x="318" y="138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550;p46">
              <a:extLst>
                <a:ext uri="{FF2B5EF4-FFF2-40B4-BE49-F238E27FC236}">
                  <a16:creationId xmlns:a16="http://schemas.microsoft.com/office/drawing/2014/main" id="{EA6028BD-0C00-4C0E-A560-734E0B6A222F}"/>
                </a:ext>
              </a:extLst>
            </p:cNvPr>
            <p:cNvSpPr/>
            <p:nvPr/>
          </p:nvSpPr>
          <p:spPr>
            <a:xfrm>
              <a:off x="4700021" y="2651914"/>
              <a:ext cx="12356" cy="9869"/>
            </a:xfrm>
            <a:custGeom>
              <a:avLst/>
              <a:gdLst/>
              <a:ahLst/>
              <a:cxnLst/>
              <a:rect l="l" t="t" r="r" b="b"/>
              <a:pathLst>
                <a:path w="318" h="254" extrusionOk="0">
                  <a:moveTo>
                    <a:pt x="0" y="1"/>
                  </a:moveTo>
                  <a:lnTo>
                    <a:pt x="0" y="254"/>
                  </a:lnTo>
                  <a:lnTo>
                    <a:pt x="318" y="254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551;p46">
              <a:extLst>
                <a:ext uri="{FF2B5EF4-FFF2-40B4-BE49-F238E27FC236}">
                  <a16:creationId xmlns:a16="http://schemas.microsoft.com/office/drawing/2014/main" id="{2DAFE5F8-06FE-45D3-827A-263A8435D371}"/>
                </a:ext>
              </a:extLst>
            </p:cNvPr>
            <p:cNvSpPr/>
            <p:nvPr/>
          </p:nvSpPr>
          <p:spPr>
            <a:xfrm>
              <a:off x="4700021" y="265346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552;p46">
              <a:extLst>
                <a:ext uri="{FF2B5EF4-FFF2-40B4-BE49-F238E27FC236}">
                  <a16:creationId xmlns:a16="http://schemas.microsoft.com/office/drawing/2014/main" id="{79E5393D-3E75-4893-A927-EA64E0C6AAB5}"/>
                </a:ext>
              </a:extLst>
            </p:cNvPr>
            <p:cNvSpPr/>
            <p:nvPr/>
          </p:nvSpPr>
          <p:spPr>
            <a:xfrm>
              <a:off x="4700021" y="2656848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0"/>
                  </a:moveTo>
                  <a:lnTo>
                    <a:pt x="0" y="40"/>
                  </a:lnTo>
                  <a:lnTo>
                    <a:pt x="318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553;p46">
              <a:extLst>
                <a:ext uri="{FF2B5EF4-FFF2-40B4-BE49-F238E27FC236}">
                  <a16:creationId xmlns:a16="http://schemas.microsoft.com/office/drawing/2014/main" id="{FFBB9D10-597B-450C-A961-7F5470D322F6}"/>
                </a:ext>
              </a:extLst>
            </p:cNvPr>
            <p:cNvSpPr/>
            <p:nvPr/>
          </p:nvSpPr>
          <p:spPr>
            <a:xfrm>
              <a:off x="4700021" y="2660190"/>
              <a:ext cx="12356" cy="1593"/>
            </a:xfrm>
            <a:custGeom>
              <a:avLst/>
              <a:gdLst/>
              <a:ahLst/>
              <a:cxnLst/>
              <a:rect l="l" t="t" r="r" b="b"/>
              <a:pathLst>
                <a:path w="318" h="41" extrusionOk="0">
                  <a:moveTo>
                    <a:pt x="0" y="1"/>
                  </a:moveTo>
                  <a:lnTo>
                    <a:pt x="0" y="41"/>
                  </a:lnTo>
                  <a:lnTo>
                    <a:pt x="318" y="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554;p46">
              <a:extLst>
                <a:ext uri="{FF2B5EF4-FFF2-40B4-BE49-F238E27FC236}">
                  <a16:creationId xmlns:a16="http://schemas.microsoft.com/office/drawing/2014/main" id="{86322F18-3884-4C5B-9CAA-246D5999246E}"/>
                </a:ext>
              </a:extLst>
            </p:cNvPr>
            <p:cNvSpPr/>
            <p:nvPr/>
          </p:nvSpPr>
          <p:spPr>
            <a:xfrm>
              <a:off x="4700021" y="2661744"/>
              <a:ext cx="12356" cy="65238"/>
            </a:xfrm>
            <a:custGeom>
              <a:avLst/>
              <a:gdLst/>
              <a:ahLst/>
              <a:cxnLst/>
              <a:rect l="l" t="t" r="r" b="b"/>
              <a:pathLst>
                <a:path w="318" h="1679" extrusionOk="0">
                  <a:moveTo>
                    <a:pt x="0" y="1"/>
                  </a:moveTo>
                  <a:lnTo>
                    <a:pt x="0" y="1635"/>
                  </a:lnTo>
                  <a:cubicBezTo>
                    <a:pt x="0" y="1658"/>
                    <a:pt x="20" y="1678"/>
                    <a:pt x="43" y="1678"/>
                  </a:cubicBezTo>
                  <a:lnTo>
                    <a:pt x="274" y="1678"/>
                  </a:lnTo>
                  <a:cubicBezTo>
                    <a:pt x="298" y="1678"/>
                    <a:pt x="318" y="1658"/>
                    <a:pt x="318" y="1635"/>
                  </a:cubicBezTo>
                  <a:lnTo>
                    <a:pt x="318" y="1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555;p46">
              <a:extLst>
                <a:ext uri="{FF2B5EF4-FFF2-40B4-BE49-F238E27FC236}">
                  <a16:creationId xmlns:a16="http://schemas.microsoft.com/office/drawing/2014/main" id="{C0D7DC92-358D-495F-A581-A5E417A86D27}"/>
                </a:ext>
              </a:extLst>
            </p:cNvPr>
            <p:cNvSpPr/>
            <p:nvPr/>
          </p:nvSpPr>
          <p:spPr>
            <a:xfrm>
              <a:off x="4716613" y="2636838"/>
              <a:ext cx="12356" cy="12900"/>
            </a:xfrm>
            <a:custGeom>
              <a:avLst/>
              <a:gdLst/>
              <a:ahLst/>
              <a:cxnLst/>
              <a:rect l="l" t="t" r="r" b="b"/>
              <a:pathLst>
                <a:path w="318" h="332" extrusionOk="0">
                  <a:moveTo>
                    <a:pt x="161" y="1"/>
                  </a:moveTo>
                  <a:cubicBezTo>
                    <a:pt x="74" y="1"/>
                    <a:pt x="0" y="71"/>
                    <a:pt x="0" y="158"/>
                  </a:cubicBezTo>
                  <a:lnTo>
                    <a:pt x="0" y="332"/>
                  </a:lnTo>
                  <a:lnTo>
                    <a:pt x="318" y="332"/>
                  </a:lnTo>
                  <a:lnTo>
                    <a:pt x="318" y="158"/>
                  </a:lnTo>
                  <a:cubicBezTo>
                    <a:pt x="318" y="71"/>
                    <a:pt x="248" y="1"/>
                    <a:pt x="161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556;p46">
              <a:extLst>
                <a:ext uri="{FF2B5EF4-FFF2-40B4-BE49-F238E27FC236}">
                  <a16:creationId xmlns:a16="http://schemas.microsoft.com/office/drawing/2014/main" id="{A76B67B9-2F39-4430-8CDE-891467032F0B}"/>
                </a:ext>
              </a:extLst>
            </p:cNvPr>
            <p:cNvSpPr/>
            <p:nvPr/>
          </p:nvSpPr>
          <p:spPr>
            <a:xfrm>
              <a:off x="4716613" y="2649699"/>
              <a:ext cx="12356" cy="5479"/>
            </a:xfrm>
            <a:custGeom>
              <a:avLst/>
              <a:gdLst/>
              <a:ahLst/>
              <a:cxnLst/>
              <a:rect l="l" t="t" r="r" b="b"/>
              <a:pathLst>
                <a:path w="318" h="141" extrusionOk="0">
                  <a:moveTo>
                    <a:pt x="0" y="1"/>
                  </a:moveTo>
                  <a:lnTo>
                    <a:pt x="0" y="141"/>
                  </a:lnTo>
                  <a:lnTo>
                    <a:pt x="318" y="14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5C2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557;p46">
              <a:extLst>
                <a:ext uri="{FF2B5EF4-FFF2-40B4-BE49-F238E27FC236}">
                  <a16:creationId xmlns:a16="http://schemas.microsoft.com/office/drawing/2014/main" id="{9A1E3096-ECF0-4581-9D9C-7A7E652C733B}"/>
                </a:ext>
              </a:extLst>
            </p:cNvPr>
            <p:cNvSpPr/>
            <p:nvPr/>
          </p:nvSpPr>
          <p:spPr>
            <a:xfrm>
              <a:off x="4716613" y="2655139"/>
              <a:ext cx="12356" cy="9947"/>
            </a:xfrm>
            <a:custGeom>
              <a:avLst/>
              <a:gdLst/>
              <a:ahLst/>
              <a:cxnLst/>
              <a:rect l="l" t="t" r="r" b="b"/>
              <a:pathLst>
                <a:path w="318" h="256" extrusionOk="0">
                  <a:moveTo>
                    <a:pt x="0" y="1"/>
                  </a:moveTo>
                  <a:lnTo>
                    <a:pt x="0" y="255"/>
                  </a:lnTo>
                  <a:lnTo>
                    <a:pt x="318" y="25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3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558;p46">
              <a:extLst>
                <a:ext uri="{FF2B5EF4-FFF2-40B4-BE49-F238E27FC236}">
                  <a16:creationId xmlns:a16="http://schemas.microsoft.com/office/drawing/2014/main" id="{3B944ACB-054F-491C-A69B-797D4E720ABD}"/>
                </a:ext>
              </a:extLst>
            </p:cNvPr>
            <p:cNvSpPr/>
            <p:nvPr/>
          </p:nvSpPr>
          <p:spPr>
            <a:xfrm>
              <a:off x="4716613" y="2656732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7"/>
                  </a:lnTo>
                  <a:lnTo>
                    <a:pt x="318" y="37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559;p46">
              <a:extLst>
                <a:ext uri="{FF2B5EF4-FFF2-40B4-BE49-F238E27FC236}">
                  <a16:creationId xmlns:a16="http://schemas.microsoft.com/office/drawing/2014/main" id="{3BF6BE07-B110-45F3-81F1-B28268CD5641}"/>
                </a:ext>
              </a:extLst>
            </p:cNvPr>
            <p:cNvSpPr/>
            <p:nvPr/>
          </p:nvSpPr>
          <p:spPr>
            <a:xfrm>
              <a:off x="4716613" y="2660073"/>
              <a:ext cx="12356" cy="1476"/>
            </a:xfrm>
            <a:custGeom>
              <a:avLst/>
              <a:gdLst/>
              <a:ahLst/>
              <a:cxnLst/>
              <a:rect l="l" t="t" r="r" b="b"/>
              <a:pathLst>
                <a:path w="318" h="38" extrusionOk="0">
                  <a:moveTo>
                    <a:pt x="0" y="1"/>
                  </a:moveTo>
                  <a:lnTo>
                    <a:pt x="0" y="38"/>
                  </a:lnTo>
                  <a:lnTo>
                    <a:pt x="318" y="3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560;p46">
              <a:extLst>
                <a:ext uri="{FF2B5EF4-FFF2-40B4-BE49-F238E27FC236}">
                  <a16:creationId xmlns:a16="http://schemas.microsoft.com/office/drawing/2014/main" id="{3C9F1404-4DE3-4962-861C-C3792942D8F7}"/>
                </a:ext>
              </a:extLst>
            </p:cNvPr>
            <p:cNvSpPr/>
            <p:nvPr/>
          </p:nvSpPr>
          <p:spPr>
            <a:xfrm>
              <a:off x="4716613" y="2663493"/>
              <a:ext cx="12356" cy="1438"/>
            </a:xfrm>
            <a:custGeom>
              <a:avLst/>
              <a:gdLst/>
              <a:ahLst/>
              <a:cxnLst/>
              <a:rect l="l" t="t" r="r" b="b"/>
              <a:pathLst>
                <a:path w="318" h="37" extrusionOk="0">
                  <a:moveTo>
                    <a:pt x="0" y="0"/>
                  </a:moveTo>
                  <a:lnTo>
                    <a:pt x="0" y="36"/>
                  </a:lnTo>
                  <a:lnTo>
                    <a:pt x="318" y="36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561;p46">
              <a:extLst>
                <a:ext uri="{FF2B5EF4-FFF2-40B4-BE49-F238E27FC236}">
                  <a16:creationId xmlns:a16="http://schemas.microsoft.com/office/drawing/2014/main" id="{C4439088-8A58-4F23-B733-04E4386C711D}"/>
                </a:ext>
              </a:extLst>
            </p:cNvPr>
            <p:cNvSpPr/>
            <p:nvPr/>
          </p:nvSpPr>
          <p:spPr>
            <a:xfrm>
              <a:off x="4716613" y="2665047"/>
              <a:ext cx="12356" cy="65160"/>
            </a:xfrm>
            <a:custGeom>
              <a:avLst/>
              <a:gdLst/>
              <a:ahLst/>
              <a:cxnLst/>
              <a:rect l="l" t="t" r="r" b="b"/>
              <a:pathLst>
                <a:path w="318" h="1677" extrusionOk="0">
                  <a:moveTo>
                    <a:pt x="0" y="0"/>
                  </a:moveTo>
                  <a:lnTo>
                    <a:pt x="0" y="1633"/>
                  </a:lnTo>
                  <a:cubicBezTo>
                    <a:pt x="0" y="1657"/>
                    <a:pt x="20" y="1677"/>
                    <a:pt x="44" y="1677"/>
                  </a:cubicBezTo>
                  <a:lnTo>
                    <a:pt x="278" y="1677"/>
                  </a:lnTo>
                  <a:cubicBezTo>
                    <a:pt x="301" y="1677"/>
                    <a:pt x="318" y="1657"/>
                    <a:pt x="318" y="1633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71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562;p46">
              <a:extLst>
                <a:ext uri="{FF2B5EF4-FFF2-40B4-BE49-F238E27FC236}">
                  <a16:creationId xmlns:a16="http://schemas.microsoft.com/office/drawing/2014/main" id="{AA4FB423-C216-4376-BA95-C274F543A29D}"/>
                </a:ext>
              </a:extLst>
            </p:cNvPr>
            <p:cNvSpPr/>
            <p:nvPr/>
          </p:nvSpPr>
          <p:spPr>
            <a:xfrm>
              <a:off x="4438175" y="2549763"/>
              <a:ext cx="261883" cy="572995"/>
            </a:xfrm>
            <a:custGeom>
              <a:avLst/>
              <a:gdLst/>
              <a:ahLst/>
              <a:cxnLst/>
              <a:rect l="l" t="t" r="r" b="b"/>
              <a:pathLst>
                <a:path w="6740" h="14747" extrusionOk="0">
                  <a:moveTo>
                    <a:pt x="2880" y="1"/>
                  </a:moveTo>
                  <a:cubicBezTo>
                    <a:pt x="2880" y="1"/>
                    <a:pt x="191" y="735"/>
                    <a:pt x="94" y="4170"/>
                  </a:cubicBezTo>
                  <a:cubicBezTo>
                    <a:pt x="1" y="7604"/>
                    <a:pt x="1083" y="14422"/>
                    <a:pt x="2352" y="14706"/>
                  </a:cubicBezTo>
                  <a:cubicBezTo>
                    <a:pt x="2475" y="14733"/>
                    <a:pt x="2591" y="14747"/>
                    <a:pt x="2700" y="14747"/>
                  </a:cubicBezTo>
                  <a:cubicBezTo>
                    <a:pt x="3722" y="14747"/>
                    <a:pt x="4190" y="13559"/>
                    <a:pt x="4658" y="11135"/>
                  </a:cubicBezTo>
                  <a:cubicBezTo>
                    <a:pt x="5176" y="8449"/>
                    <a:pt x="6739" y="394"/>
                    <a:pt x="2880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563;p46">
              <a:extLst>
                <a:ext uri="{FF2B5EF4-FFF2-40B4-BE49-F238E27FC236}">
                  <a16:creationId xmlns:a16="http://schemas.microsoft.com/office/drawing/2014/main" id="{CC2C1752-5BF5-4B47-AD39-6FF9040D5CBB}"/>
                </a:ext>
              </a:extLst>
            </p:cNvPr>
            <p:cNvSpPr/>
            <p:nvPr/>
          </p:nvSpPr>
          <p:spPr>
            <a:xfrm>
              <a:off x="4110779" y="2802129"/>
              <a:ext cx="439839" cy="319349"/>
            </a:xfrm>
            <a:custGeom>
              <a:avLst/>
              <a:gdLst/>
              <a:ahLst/>
              <a:cxnLst/>
              <a:rect l="l" t="t" r="r" b="b"/>
              <a:pathLst>
                <a:path w="11320" h="8219" extrusionOk="0">
                  <a:moveTo>
                    <a:pt x="863" y="0"/>
                  </a:moveTo>
                  <a:lnTo>
                    <a:pt x="1" y="1854"/>
                  </a:lnTo>
                  <a:cubicBezTo>
                    <a:pt x="3776" y="4085"/>
                    <a:pt x="10732" y="8194"/>
                    <a:pt x="10762" y="8218"/>
                  </a:cubicBezTo>
                  <a:cubicBezTo>
                    <a:pt x="10762" y="8219"/>
                    <a:pt x="10763" y="8219"/>
                    <a:pt x="10763" y="8219"/>
                  </a:cubicBezTo>
                  <a:cubicBezTo>
                    <a:pt x="10815" y="8219"/>
                    <a:pt x="11319" y="6803"/>
                    <a:pt x="10675" y="5322"/>
                  </a:cubicBezTo>
                  <a:cubicBezTo>
                    <a:pt x="10675" y="5322"/>
                    <a:pt x="10478" y="3882"/>
                    <a:pt x="7832" y="2810"/>
                  </a:cubicBezTo>
                  <a:cubicBezTo>
                    <a:pt x="6235" y="2161"/>
                    <a:pt x="3098" y="898"/>
                    <a:pt x="863" y="0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564;p46">
              <a:extLst>
                <a:ext uri="{FF2B5EF4-FFF2-40B4-BE49-F238E27FC236}">
                  <a16:creationId xmlns:a16="http://schemas.microsoft.com/office/drawing/2014/main" id="{C56C1E01-EBD3-4437-8AF1-AC0EB27882B4}"/>
                </a:ext>
              </a:extLst>
            </p:cNvPr>
            <p:cNvSpPr/>
            <p:nvPr/>
          </p:nvSpPr>
          <p:spPr>
            <a:xfrm>
              <a:off x="4018497" y="2762224"/>
              <a:ext cx="125812" cy="111941"/>
            </a:xfrm>
            <a:custGeom>
              <a:avLst/>
              <a:gdLst/>
              <a:ahLst/>
              <a:cxnLst/>
              <a:rect l="l" t="t" r="r" b="b"/>
              <a:pathLst>
                <a:path w="3238" h="2881" extrusionOk="0">
                  <a:moveTo>
                    <a:pt x="686" y="1"/>
                  </a:moveTo>
                  <a:lnTo>
                    <a:pt x="1" y="1478"/>
                  </a:lnTo>
                  <a:cubicBezTo>
                    <a:pt x="1" y="1478"/>
                    <a:pt x="966" y="2049"/>
                    <a:pt x="2376" y="2881"/>
                  </a:cubicBezTo>
                  <a:lnTo>
                    <a:pt x="3238" y="1027"/>
                  </a:lnTo>
                  <a:cubicBezTo>
                    <a:pt x="1768" y="435"/>
                    <a:pt x="686" y="1"/>
                    <a:pt x="686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565;p46">
              <a:extLst>
                <a:ext uri="{FF2B5EF4-FFF2-40B4-BE49-F238E27FC236}">
                  <a16:creationId xmlns:a16="http://schemas.microsoft.com/office/drawing/2014/main" id="{33E178D0-029B-4605-B5EE-E502A7D6E07D}"/>
                </a:ext>
              </a:extLst>
            </p:cNvPr>
            <p:cNvSpPr/>
            <p:nvPr/>
          </p:nvSpPr>
          <p:spPr>
            <a:xfrm>
              <a:off x="3907370" y="2691313"/>
              <a:ext cx="161909" cy="128338"/>
            </a:xfrm>
            <a:custGeom>
              <a:avLst/>
              <a:gdLst/>
              <a:ahLst/>
              <a:cxnLst/>
              <a:rect l="l" t="t" r="r" b="b"/>
              <a:pathLst>
                <a:path w="4167" h="3303" extrusionOk="0">
                  <a:moveTo>
                    <a:pt x="2252" y="0"/>
                  </a:moveTo>
                  <a:cubicBezTo>
                    <a:pt x="2157" y="0"/>
                    <a:pt x="2110" y="26"/>
                    <a:pt x="2133" y="79"/>
                  </a:cubicBezTo>
                  <a:cubicBezTo>
                    <a:pt x="2216" y="262"/>
                    <a:pt x="2744" y="884"/>
                    <a:pt x="2603" y="1008"/>
                  </a:cubicBezTo>
                  <a:cubicBezTo>
                    <a:pt x="2597" y="1014"/>
                    <a:pt x="2585" y="1017"/>
                    <a:pt x="2569" y="1017"/>
                  </a:cubicBezTo>
                  <a:cubicBezTo>
                    <a:pt x="2276" y="1017"/>
                    <a:pt x="525" y="57"/>
                    <a:pt x="181" y="57"/>
                  </a:cubicBezTo>
                  <a:cubicBezTo>
                    <a:pt x="155" y="57"/>
                    <a:pt x="137" y="63"/>
                    <a:pt x="128" y="75"/>
                  </a:cubicBezTo>
                  <a:cubicBezTo>
                    <a:pt x="1" y="259"/>
                    <a:pt x="164" y="937"/>
                    <a:pt x="625" y="1435"/>
                  </a:cubicBezTo>
                  <a:cubicBezTo>
                    <a:pt x="1083" y="1933"/>
                    <a:pt x="2861" y="3303"/>
                    <a:pt x="2861" y="3303"/>
                  </a:cubicBezTo>
                  <a:lnTo>
                    <a:pt x="3546" y="1826"/>
                  </a:lnTo>
                  <a:cubicBezTo>
                    <a:pt x="3546" y="1826"/>
                    <a:pt x="4167" y="834"/>
                    <a:pt x="3496" y="439"/>
                  </a:cubicBezTo>
                  <a:cubicBezTo>
                    <a:pt x="3015" y="156"/>
                    <a:pt x="2487" y="0"/>
                    <a:pt x="225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566;p46">
              <a:extLst>
                <a:ext uri="{FF2B5EF4-FFF2-40B4-BE49-F238E27FC236}">
                  <a16:creationId xmlns:a16="http://schemas.microsoft.com/office/drawing/2014/main" id="{DA11BD9F-AAC6-4CCD-8BF4-7D2AE8849ADE}"/>
                </a:ext>
              </a:extLst>
            </p:cNvPr>
            <p:cNvSpPr/>
            <p:nvPr/>
          </p:nvSpPr>
          <p:spPr>
            <a:xfrm>
              <a:off x="4362523" y="2991045"/>
              <a:ext cx="598561" cy="346237"/>
            </a:xfrm>
            <a:custGeom>
              <a:avLst/>
              <a:gdLst/>
              <a:ahLst/>
              <a:cxnLst/>
              <a:rect l="l" t="t" r="r" b="b"/>
              <a:pathLst>
                <a:path w="15405" h="8911" extrusionOk="0">
                  <a:moveTo>
                    <a:pt x="13826" y="1"/>
                  </a:moveTo>
                  <a:cubicBezTo>
                    <a:pt x="13654" y="1"/>
                    <a:pt x="13480" y="39"/>
                    <a:pt x="13316" y="119"/>
                  </a:cubicBezTo>
                  <a:lnTo>
                    <a:pt x="825" y="6203"/>
                  </a:lnTo>
                  <a:cubicBezTo>
                    <a:pt x="244" y="6483"/>
                    <a:pt x="0" y="7191"/>
                    <a:pt x="284" y="7773"/>
                  </a:cubicBezTo>
                  <a:lnTo>
                    <a:pt x="514" y="8251"/>
                  </a:lnTo>
                  <a:cubicBezTo>
                    <a:pt x="718" y="8667"/>
                    <a:pt x="1139" y="8910"/>
                    <a:pt x="1576" y="8910"/>
                  </a:cubicBezTo>
                  <a:cubicBezTo>
                    <a:pt x="1748" y="8910"/>
                    <a:pt x="1923" y="8872"/>
                    <a:pt x="2088" y="8792"/>
                  </a:cubicBezTo>
                  <a:lnTo>
                    <a:pt x="14579" y="2711"/>
                  </a:lnTo>
                  <a:cubicBezTo>
                    <a:pt x="15161" y="2427"/>
                    <a:pt x="15404" y="1719"/>
                    <a:pt x="15120" y="1138"/>
                  </a:cubicBezTo>
                  <a:lnTo>
                    <a:pt x="14890" y="663"/>
                  </a:lnTo>
                  <a:cubicBezTo>
                    <a:pt x="14686" y="246"/>
                    <a:pt x="14263" y="1"/>
                    <a:pt x="13826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567;p46">
              <a:extLst>
                <a:ext uri="{FF2B5EF4-FFF2-40B4-BE49-F238E27FC236}">
                  <a16:creationId xmlns:a16="http://schemas.microsoft.com/office/drawing/2014/main" id="{E0790FFF-9ACD-41E5-B062-12278CEC3BF5}"/>
                </a:ext>
              </a:extLst>
            </p:cNvPr>
            <p:cNvSpPr/>
            <p:nvPr/>
          </p:nvSpPr>
          <p:spPr>
            <a:xfrm>
              <a:off x="4371343" y="3333012"/>
              <a:ext cx="72581" cy="570275"/>
            </a:xfrm>
            <a:custGeom>
              <a:avLst/>
              <a:gdLst/>
              <a:ahLst/>
              <a:cxnLst/>
              <a:rect l="l" t="t" r="r" b="b"/>
              <a:pathLst>
                <a:path w="1868" h="14677" extrusionOk="0">
                  <a:moveTo>
                    <a:pt x="518" y="0"/>
                  </a:moveTo>
                  <a:lnTo>
                    <a:pt x="0" y="14627"/>
                  </a:lnTo>
                  <a:lnTo>
                    <a:pt x="1350" y="14677"/>
                  </a:lnTo>
                  <a:lnTo>
                    <a:pt x="1867" y="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568;p46">
              <a:extLst>
                <a:ext uri="{FF2B5EF4-FFF2-40B4-BE49-F238E27FC236}">
                  <a16:creationId xmlns:a16="http://schemas.microsoft.com/office/drawing/2014/main" id="{F29F72B2-3E4A-4458-BA28-BD11B01FF89D}"/>
                </a:ext>
              </a:extLst>
            </p:cNvPr>
            <p:cNvSpPr/>
            <p:nvPr/>
          </p:nvSpPr>
          <p:spPr>
            <a:xfrm>
              <a:off x="4353664" y="3226392"/>
              <a:ext cx="128299" cy="486465"/>
            </a:xfrm>
            <a:custGeom>
              <a:avLst/>
              <a:gdLst/>
              <a:ahLst/>
              <a:cxnLst/>
              <a:rect l="l" t="t" r="r" b="b"/>
              <a:pathLst>
                <a:path w="3302" h="12520" extrusionOk="0">
                  <a:moveTo>
                    <a:pt x="1575" y="1"/>
                  </a:moveTo>
                  <a:cubicBezTo>
                    <a:pt x="946" y="1"/>
                    <a:pt x="421" y="504"/>
                    <a:pt x="398" y="1134"/>
                  </a:cubicBezTo>
                  <a:lnTo>
                    <a:pt x="0" y="12420"/>
                  </a:lnTo>
                  <a:lnTo>
                    <a:pt x="2881" y="12520"/>
                  </a:lnTo>
                  <a:lnTo>
                    <a:pt x="3278" y="1238"/>
                  </a:lnTo>
                  <a:cubicBezTo>
                    <a:pt x="3301" y="590"/>
                    <a:pt x="2790" y="42"/>
                    <a:pt x="2145" y="18"/>
                  </a:cubicBezTo>
                  <a:lnTo>
                    <a:pt x="1618" y="2"/>
                  </a:lnTo>
                  <a:cubicBezTo>
                    <a:pt x="1604" y="1"/>
                    <a:pt x="1589" y="1"/>
                    <a:pt x="1575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569;p46">
              <a:extLst>
                <a:ext uri="{FF2B5EF4-FFF2-40B4-BE49-F238E27FC236}">
                  <a16:creationId xmlns:a16="http://schemas.microsoft.com/office/drawing/2014/main" id="{7EE634FB-695D-4DC6-906E-260700D6399B}"/>
                </a:ext>
              </a:extLst>
            </p:cNvPr>
            <p:cNvSpPr/>
            <p:nvPr/>
          </p:nvSpPr>
          <p:spPr>
            <a:xfrm>
              <a:off x="4351061" y="3708939"/>
              <a:ext cx="114545" cy="78720"/>
            </a:xfrm>
            <a:custGeom>
              <a:avLst/>
              <a:gdLst/>
              <a:ahLst/>
              <a:cxnLst/>
              <a:rect l="l" t="t" r="r" b="b"/>
              <a:pathLst>
                <a:path w="2948" h="2026" extrusionOk="0">
                  <a:moveTo>
                    <a:pt x="67" y="1"/>
                  </a:moveTo>
                  <a:lnTo>
                    <a:pt x="1" y="1925"/>
                  </a:lnTo>
                  <a:lnTo>
                    <a:pt x="2877" y="2025"/>
                  </a:lnTo>
                  <a:lnTo>
                    <a:pt x="2948" y="1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570;p46">
              <a:extLst>
                <a:ext uri="{FF2B5EF4-FFF2-40B4-BE49-F238E27FC236}">
                  <a16:creationId xmlns:a16="http://schemas.microsoft.com/office/drawing/2014/main" id="{4E408C5F-BDB2-44A4-B74C-1E6A77EF04B8}"/>
                </a:ext>
              </a:extLst>
            </p:cNvPr>
            <p:cNvSpPr/>
            <p:nvPr/>
          </p:nvSpPr>
          <p:spPr>
            <a:xfrm>
              <a:off x="4125738" y="4009331"/>
              <a:ext cx="303030" cy="48957"/>
            </a:xfrm>
            <a:custGeom>
              <a:avLst/>
              <a:gdLst/>
              <a:ahLst/>
              <a:cxnLst/>
              <a:rect l="l" t="t" r="r" b="b"/>
              <a:pathLst>
                <a:path w="7799" h="1260" extrusionOk="0">
                  <a:moveTo>
                    <a:pt x="217" y="1"/>
                  </a:moveTo>
                  <a:cubicBezTo>
                    <a:pt x="30" y="886"/>
                    <a:pt x="1" y="986"/>
                    <a:pt x="1" y="986"/>
                  </a:cubicBezTo>
                  <a:lnTo>
                    <a:pt x="7761" y="1259"/>
                  </a:lnTo>
                  <a:lnTo>
                    <a:pt x="7798" y="26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571;p46">
              <a:extLst>
                <a:ext uri="{FF2B5EF4-FFF2-40B4-BE49-F238E27FC236}">
                  <a16:creationId xmlns:a16="http://schemas.microsoft.com/office/drawing/2014/main" id="{AA5D59F0-406B-4DBD-B7CE-22633B2CEE70}"/>
                </a:ext>
              </a:extLst>
            </p:cNvPr>
            <p:cNvSpPr/>
            <p:nvPr/>
          </p:nvSpPr>
          <p:spPr>
            <a:xfrm>
              <a:off x="4134170" y="3877417"/>
              <a:ext cx="299494" cy="142326"/>
            </a:xfrm>
            <a:custGeom>
              <a:avLst/>
              <a:gdLst/>
              <a:ahLst/>
              <a:cxnLst/>
              <a:rect l="l" t="t" r="r" b="b"/>
              <a:pathLst>
                <a:path w="7708" h="3663" extrusionOk="0">
                  <a:moveTo>
                    <a:pt x="5797" y="1"/>
                  </a:moveTo>
                  <a:cubicBezTo>
                    <a:pt x="5797" y="1"/>
                    <a:pt x="5944" y="2093"/>
                    <a:pt x="4367" y="2189"/>
                  </a:cubicBezTo>
                  <a:cubicBezTo>
                    <a:pt x="2790" y="2286"/>
                    <a:pt x="208" y="2403"/>
                    <a:pt x="10" y="3342"/>
                  </a:cubicBezTo>
                  <a:cubicBezTo>
                    <a:pt x="7" y="3359"/>
                    <a:pt x="4" y="3379"/>
                    <a:pt x="0" y="3396"/>
                  </a:cubicBezTo>
                  <a:lnTo>
                    <a:pt x="7581" y="3663"/>
                  </a:lnTo>
                  <a:lnTo>
                    <a:pt x="7708" y="68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572;p46">
              <a:extLst>
                <a:ext uri="{FF2B5EF4-FFF2-40B4-BE49-F238E27FC236}">
                  <a16:creationId xmlns:a16="http://schemas.microsoft.com/office/drawing/2014/main" id="{7CEAA459-A056-4EC7-875C-62B6448D60EA}"/>
                </a:ext>
              </a:extLst>
            </p:cNvPr>
            <p:cNvSpPr/>
            <p:nvPr/>
          </p:nvSpPr>
          <p:spPr>
            <a:xfrm>
              <a:off x="4636143" y="2954365"/>
              <a:ext cx="439683" cy="322885"/>
            </a:xfrm>
            <a:custGeom>
              <a:avLst/>
              <a:gdLst/>
              <a:ahLst/>
              <a:cxnLst/>
              <a:rect l="l" t="t" r="r" b="b"/>
              <a:pathLst>
                <a:path w="11316" h="8310" extrusionOk="0">
                  <a:moveTo>
                    <a:pt x="5659" y="0"/>
                  </a:moveTo>
                  <a:cubicBezTo>
                    <a:pt x="2532" y="0"/>
                    <a:pt x="0" y="1861"/>
                    <a:pt x="0" y="4156"/>
                  </a:cubicBezTo>
                  <a:cubicBezTo>
                    <a:pt x="0" y="6448"/>
                    <a:pt x="2532" y="8309"/>
                    <a:pt x="5659" y="8309"/>
                  </a:cubicBezTo>
                  <a:cubicBezTo>
                    <a:pt x="8783" y="8309"/>
                    <a:pt x="11315" y="6448"/>
                    <a:pt x="11315" y="4156"/>
                  </a:cubicBezTo>
                  <a:cubicBezTo>
                    <a:pt x="11315" y="1861"/>
                    <a:pt x="8783" y="0"/>
                    <a:pt x="5659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573;p46">
              <a:extLst>
                <a:ext uri="{FF2B5EF4-FFF2-40B4-BE49-F238E27FC236}">
                  <a16:creationId xmlns:a16="http://schemas.microsoft.com/office/drawing/2014/main" id="{E2377BD2-70A6-4F33-8B07-C08E19F831B7}"/>
                </a:ext>
              </a:extLst>
            </p:cNvPr>
            <p:cNvSpPr/>
            <p:nvPr/>
          </p:nvSpPr>
          <p:spPr>
            <a:xfrm>
              <a:off x="4688714" y="2279095"/>
              <a:ext cx="310918" cy="299417"/>
            </a:xfrm>
            <a:custGeom>
              <a:avLst/>
              <a:gdLst/>
              <a:ahLst/>
              <a:cxnLst/>
              <a:rect l="l" t="t" r="r" b="b"/>
              <a:pathLst>
                <a:path w="8002" h="7706" extrusionOk="0">
                  <a:moveTo>
                    <a:pt x="5102" y="1"/>
                  </a:moveTo>
                  <a:lnTo>
                    <a:pt x="3267" y="1420"/>
                  </a:lnTo>
                  <a:cubicBezTo>
                    <a:pt x="3267" y="1420"/>
                    <a:pt x="3218" y="4891"/>
                    <a:pt x="0" y="6088"/>
                  </a:cubicBezTo>
                  <a:cubicBezTo>
                    <a:pt x="0" y="6088"/>
                    <a:pt x="1701" y="7706"/>
                    <a:pt x="3892" y="7706"/>
                  </a:cubicBezTo>
                  <a:cubicBezTo>
                    <a:pt x="4103" y="7706"/>
                    <a:pt x="4318" y="7691"/>
                    <a:pt x="4537" y="7658"/>
                  </a:cubicBezTo>
                  <a:cubicBezTo>
                    <a:pt x="7029" y="7283"/>
                    <a:pt x="8002" y="6435"/>
                    <a:pt x="8002" y="6435"/>
                  </a:cubicBezTo>
                  <a:cubicBezTo>
                    <a:pt x="8002" y="6435"/>
                    <a:pt x="6669" y="6412"/>
                    <a:pt x="5941" y="4668"/>
                  </a:cubicBezTo>
                  <a:cubicBezTo>
                    <a:pt x="5212" y="2921"/>
                    <a:pt x="5102" y="1"/>
                    <a:pt x="5102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574;p46">
              <a:extLst>
                <a:ext uri="{FF2B5EF4-FFF2-40B4-BE49-F238E27FC236}">
                  <a16:creationId xmlns:a16="http://schemas.microsoft.com/office/drawing/2014/main" id="{44E84111-FCA0-4348-B964-A45CBA4A1B8E}"/>
                </a:ext>
              </a:extLst>
            </p:cNvPr>
            <p:cNvSpPr/>
            <p:nvPr/>
          </p:nvSpPr>
          <p:spPr>
            <a:xfrm>
              <a:off x="4806952" y="2294404"/>
              <a:ext cx="58749" cy="90105"/>
            </a:xfrm>
            <a:custGeom>
              <a:avLst/>
              <a:gdLst/>
              <a:ahLst/>
              <a:cxnLst/>
              <a:rect l="l" t="t" r="r" b="b"/>
              <a:pathLst>
                <a:path w="1512" h="2319" extrusionOk="0">
                  <a:moveTo>
                    <a:pt x="1511" y="1"/>
                  </a:moveTo>
                  <a:lnTo>
                    <a:pt x="224" y="1026"/>
                  </a:lnTo>
                  <a:lnTo>
                    <a:pt x="215" y="1080"/>
                  </a:lnTo>
                  <a:lnTo>
                    <a:pt x="1" y="2319"/>
                  </a:lnTo>
                  <a:cubicBezTo>
                    <a:pt x="1" y="2319"/>
                    <a:pt x="879" y="1668"/>
                    <a:pt x="1166" y="1026"/>
                  </a:cubicBezTo>
                  <a:cubicBezTo>
                    <a:pt x="1454" y="385"/>
                    <a:pt x="1511" y="1"/>
                    <a:pt x="1511" y="1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575;p46">
              <a:extLst>
                <a:ext uri="{FF2B5EF4-FFF2-40B4-BE49-F238E27FC236}">
                  <a16:creationId xmlns:a16="http://schemas.microsoft.com/office/drawing/2014/main" id="{377B3094-A49F-4BCC-95B7-E5C7D62B4E2D}"/>
                </a:ext>
              </a:extLst>
            </p:cNvPr>
            <p:cNvSpPr/>
            <p:nvPr/>
          </p:nvSpPr>
          <p:spPr>
            <a:xfrm>
              <a:off x="4738838" y="2147530"/>
              <a:ext cx="185649" cy="194275"/>
            </a:xfrm>
            <a:custGeom>
              <a:avLst/>
              <a:gdLst/>
              <a:ahLst/>
              <a:cxnLst/>
              <a:rect l="l" t="t" r="r" b="b"/>
              <a:pathLst>
                <a:path w="4778" h="5000" extrusionOk="0">
                  <a:moveTo>
                    <a:pt x="2125" y="0"/>
                  </a:moveTo>
                  <a:cubicBezTo>
                    <a:pt x="1721" y="0"/>
                    <a:pt x="1347" y="85"/>
                    <a:pt x="1123" y="266"/>
                  </a:cubicBezTo>
                  <a:cubicBezTo>
                    <a:pt x="458" y="801"/>
                    <a:pt x="0" y="4406"/>
                    <a:pt x="130" y="4810"/>
                  </a:cubicBezTo>
                  <a:cubicBezTo>
                    <a:pt x="172" y="4941"/>
                    <a:pt x="405" y="4999"/>
                    <a:pt x="726" y="4999"/>
                  </a:cubicBezTo>
                  <a:cubicBezTo>
                    <a:pt x="1391" y="4999"/>
                    <a:pt x="2434" y="4749"/>
                    <a:pt x="2936" y="4379"/>
                  </a:cubicBezTo>
                  <a:cubicBezTo>
                    <a:pt x="3681" y="3831"/>
                    <a:pt x="3812" y="3387"/>
                    <a:pt x="3812" y="3387"/>
                  </a:cubicBezTo>
                  <a:cubicBezTo>
                    <a:pt x="3812" y="3387"/>
                    <a:pt x="3937" y="3464"/>
                    <a:pt x="4106" y="3464"/>
                  </a:cubicBezTo>
                  <a:cubicBezTo>
                    <a:pt x="4215" y="3464"/>
                    <a:pt x="4343" y="3431"/>
                    <a:pt x="4467" y="3323"/>
                  </a:cubicBezTo>
                  <a:cubicBezTo>
                    <a:pt x="4777" y="3049"/>
                    <a:pt x="4647" y="2395"/>
                    <a:pt x="4400" y="2250"/>
                  </a:cubicBezTo>
                  <a:cubicBezTo>
                    <a:pt x="4330" y="2210"/>
                    <a:pt x="4270" y="2196"/>
                    <a:pt x="4219" y="2196"/>
                  </a:cubicBezTo>
                  <a:cubicBezTo>
                    <a:pt x="4089" y="2196"/>
                    <a:pt x="4022" y="2290"/>
                    <a:pt x="4022" y="2290"/>
                  </a:cubicBezTo>
                  <a:cubicBezTo>
                    <a:pt x="4022" y="2290"/>
                    <a:pt x="4099" y="1780"/>
                    <a:pt x="3929" y="904"/>
                  </a:cubicBezTo>
                  <a:cubicBezTo>
                    <a:pt x="3818" y="327"/>
                    <a:pt x="2915" y="0"/>
                    <a:pt x="2125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576;p46">
              <a:extLst>
                <a:ext uri="{FF2B5EF4-FFF2-40B4-BE49-F238E27FC236}">
                  <a16:creationId xmlns:a16="http://schemas.microsoft.com/office/drawing/2014/main" id="{298B70BA-AFE1-42EB-929C-A9F75E5ECC30}"/>
                </a:ext>
              </a:extLst>
            </p:cNvPr>
            <p:cNvSpPr/>
            <p:nvPr/>
          </p:nvSpPr>
          <p:spPr>
            <a:xfrm>
              <a:off x="1815350" y="3946734"/>
              <a:ext cx="4589700" cy="228300"/>
            </a:xfrm>
            <a:prstGeom prst="ellipse">
              <a:avLst/>
            </a:prstGeom>
            <a:solidFill>
              <a:srgbClr val="21204D">
                <a:alpha val="2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577;p46">
              <a:extLst>
                <a:ext uri="{FF2B5EF4-FFF2-40B4-BE49-F238E27FC236}">
                  <a16:creationId xmlns:a16="http://schemas.microsoft.com/office/drawing/2014/main" id="{D1BBF13D-E62E-413F-A848-E62742A9B114}"/>
                </a:ext>
              </a:extLst>
            </p:cNvPr>
            <p:cNvSpPr/>
            <p:nvPr/>
          </p:nvSpPr>
          <p:spPr>
            <a:xfrm>
              <a:off x="4889519" y="2246107"/>
              <a:ext cx="16008" cy="12006"/>
            </a:xfrm>
            <a:custGeom>
              <a:avLst/>
              <a:gdLst/>
              <a:ahLst/>
              <a:cxnLst/>
              <a:rect l="l" t="t" r="r" b="b"/>
              <a:pathLst>
                <a:path w="412" h="309" extrusionOk="0">
                  <a:moveTo>
                    <a:pt x="399" y="0"/>
                  </a:moveTo>
                  <a:cubicBezTo>
                    <a:pt x="339" y="0"/>
                    <a:pt x="83" y="25"/>
                    <a:pt x="0" y="291"/>
                  </a:cubicBezTo>
                  <a:lnTo>
                    <a:pt x="57" y="308"/>
                  </a:lnTo>
                  <a:cubicBezTo>
                    <a:pt x="125" y="83"/>
                    <a:pt x="340" y="61"/>
                    <a:pt x="396" y="61"/>
                  </a:cubicBezTo>
                  <a:cubicBezTo>
                    <a:pt x="403" y="61"/>
                    <a:pt x="407" y="61"/>
                    <a:pt x="408" y="61"/>
                  </a:cubicBezTo>
                  <a:lnTo>
                    <a:pt x="412" y="1"/>
                  </a:lnTo>
                  <a:cubicBezTo>
                    <a:pt x="411" y="1"/>
                    <a:pt x="407" y="0"/>
                    <a:pt x="399" y="0"/>
                  </a:cubicBezTo>
                  <a:close/>
                </a:path>
              </a:pathLst>
            </a:custGeom>
            <a:solidFill>
              <a:srgbClr val="702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578;p46">
              <a:extLst>
                <a:ext uri="{FF2B5EF4-FFF2-40B4-BE49-F238E27FC236}">
                  <a16:creationId xmlns:a16="http://schemas.microsoft.com/office/drawing/2014/main" id="{AB5299C6-54F1-4878-8620-ED2D7E914034}"/>
                </a:ext>
              </a:extLst>
            </p:cNvPr>
            <p:cNvSpPr/>
            <p:nvPr/>
          </p:nvSpPr>
          <p:spPr>
            <a:xfrm>
              <a:off x="4782434" y="2145315"/>
              <a:ext cx="118663" cy="34581"/>
            </a:xfrm>
            <a:custGeom>
              <a:avLst/>
              <a:gdLst/>
              <a:ahLst/>
              <a:cxnLst/>
              <a:rect l="l" t="t" r="r" b="b"/>
              <a:pathLst>
                <a:path w="3054" h="890" extrusionOk="0">
                  <a:moveTo>
                    <a:pt x="993" y="1"/>
                  </a:moveTo>
                  <a:cubicBezTo>
                    <a:pt x="394" y="1"/>
                    <a:pt x="31" y="182"/>
                    <a:pt x="1" y="323"/>
                  </a:cubicBezTo>
                  <a:cubicBezTo>
                    <a:pt x="1" y="323"/>
                    <a:pt x="458" y="889"/>
                    <a:pt x="1178" y="889"/>
                  </a:cubicBezTo>
                  <a:cubicBezTo>
                    <a:pt x="1217" y="889"/>
                    <a:pt x="1256" y="888"/>
                    <a:pt x="1296" y="884"/>
                  </a:cubicBezTo>
                  <a:cubicBezTo>
                    <a:pt x="2085" y="818"/>
                    <a:pt x="2784" y="804"/>
                    <a:pt x="2784" y="804"/>
                  </a:cubicBezTo>
                  <a:cubicBezTo>
                    <a:pt x="2784" y="804"/>
                    <a:pt x="3054" y="420"/>
                    <a:pt x="1918" y="126"/>
                  </a:cubicBezTo>
                  <a:cubicBezTo>
                    <a:pt x="1569" y="36"/>
                    <a:pt x="1258" y="1"/>
                    <a:pt x="993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579;p46">
              <a:extLst>
                <a:ext uri="{FF2B5EF4-FFF2-40B4-BE49-F238E27FC236}">
                  <a16:creationId xmlns:a16="http://schemas.microsoft.com/office/drawing/2014/main" id="{64AA2BB4-8A6C-4DAF-AE15-660E36F6EF2B}"/>
                </a:ext>
              </a:extLst>
            </p:cNvPr>
            <p:cNvSpPr/>
            <p:nvPr/>
          </p:nvSpPr>
          <p:spPr>
            <a:xfrm>
              <a:off x="4859251" y="2227067"/>
              <a:ext cx="38738" cy="83577"/>
            </a:xfrm>
            <a:custGeom>
              <a:avLst/>
              <a:gdLst/>
              <a:ahLst/>
              <a:cxnLst/>
              <a:rect l="l" t="t" r="r" b="b"/>
              <a:pathLst>
                <a:path w="997" h="2151" extrusionOk="0">
                  <a:moveTo>
                    <a:pt x="749" y="0"/>
                  </a:moveTo>
                  <a:cubicBezTo>
                    <a:pt x="619" y="0"/>
                    <a:pt x="506" y="203"/>
                    <a:pt x="506" y="203"/>
                  </a:cubicBezTo>
                  <a:cubicBezTo>
                    <a:pt x="506" y="203"/>
                    <a:pt x="1" y="1506"/>
                    <a:pt x="41" y="1734"/>
                  </a:cubicBezTo>
                  <a:cubicBezTo>
                    <a:pt x="82" y="1947"/>
                    <a:pt x="128" y="2151"/>
                    <a:pt x="247" y="2151"/>
                  </a:cubicBezTo>
                  <a:cubicBezTo>
                    <a:pt x="255" y="2151"/>
                    <a:pt x="263" y="2150"/>
                    <a:pt x="272" y="2148"/>
                  </a:cubicBezTo>
                  <a:cubicBezTo>
                    <a:pt x="409" y="2118"/>
                    <a:pt x="997" y="160"/>
                    <a:pt x="836" y="33"/>
                  </a:cubicBezTo>
                  <a:cubicBezTo>
                    <a:pt x="807" y="10"/>
                    <a:pt x="778" y="0"/>
                    <a:pt x="749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580;p46">
              <a:extLst>
                <a:ext uri="{FF2B5EF4-FFF2-40B4-BE49-F238E27FC236}">
                  <a16:creationId xmlns:a16="http://schemas.microsoft.com/office/drawing/2014/main" id="{7D909EE4-C1E8-4946-AB6C-AEA37C494BB9}"/>
                </a:ext>
              </a:extLst>
            </p:cNvPr>
            <p:cNvSpPr/>
            <p:nvPr/>
          </p:nvSpPr>
          <p:spPr>
            <a:xfrm>
              <a:off x="4343834" y="3158823"/>
              <a:ext cx="635163" cy="170340"/>
            </a:xfrm>
            <a:custGeom>
              <a:avLst/>
              <a:gdLst/>
              <a:ahLst/>
              <a:cxnLst/>
              <a:rect l="l" t="t" r="r" b="b"/>
              <a:pathLst>
                <a:path w="16347" h="4384" extrusionOk="0">
                  <a:moveTo>
                    <a:pt x="15050" y="0"/>
                  </a:moveTo>
                  <a:cubicBezTo>
                    <a:pt x="15008" y="0"/>
                    <a:pt x="14966" y="2"/>
                    <a:pt x="14923" y="7"/>
                  </a:cubicBezTo>
                  <a:lnTo>
                    <a:pt x="1112" y="1514"/>
                  </a:lnTo>
                  <a:cubicBezTo>
                    <a:pt x="468" y="1584"/>
                    <a:pt x="0" y="2165"/>
                    <a:pt x="70" y="2810"/>
                  </a:cubicBezTo>
                  <a:lnTo>
                    <a:pt x="127" y="3334"/>
                  </a:lnTo>
                  <a:cubicBezTo>
                    <a:pt x="192" y="3936"/>
                    <a:pt x="703" y="4384"/>
                    <a:pt x="1296" y="4384"/>
                  </a:cubicBezTo>
                  <a:cubicBezTo>
                    <a:pt x="1338" y="4384"/>
                    <a:pt x="1380" y="4381"/>
                    <a:pt x="1423" y="4377"/>
                  </a:cubicBezTo>
                  <a:lnTo>
                    <a:pt x="15234" y="2873"/>
                  </a:lnTo>
                  <a:cubicBezTo>
                    <a:pt x="15879" y="2803"/>
                    <a:pt x="16346" y="2218"/>
                    <a:pt x="16277" y="1577"/>
                  </a:cubicBezTo>
                  <a:lnTo>
                    <a:pt x="16220" y="1049"/>
                  </a:lnTo>
                  <a:cubicBezTo>
                    <a:pt x="16154" y="451"/>
                    <a:pt x="15640" y="0"/>
                    <a:pt x="15050" y="0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581;p46">
              <a:extLst>
                <a:ext uri="{FF2B5EF4-FFF2-40B4-BE49-F238E27FC236}">
                  <a16:creationId xmlns:a16="http://schemas.microsoft.com/office/drawing/2014/main" id="{F5E1A5B8-7E3C-4CD1-978B-ED920D6D904C}"/>
                </a:ext>
              </a:extLst>
            </p:cNvPr>
            <p:cNvSpPr/>
            <p:nvPr/>
          </p:nvSpPr>
          <p:spPr>
            <a:xfrm>
              <a:off x="4138988" y="3311603"/>
              <a:ext cx="259629" cy="547700"/>
            </a:xfrm>
            <a:custGeom>
              <a:avLst/>
              <a:gdLst/>
              <a:ahLst/>
              <a:cxnLst/>
              <a:rect l="l" t="t" r="r" b="b"/>
              <a:pathLst>
                <a:path w="6682" h="14096" extrusionOk="0">
                  <a:moveTo>
                    <a:pt x="5428" y="1"/>
                  </a:moveTo>
                  <a:lnTo>
                    <a:pt x="0" y="13594"/>
                  </a:lnTo>
                  <a:lnTo>
                    <a:pt x="1253" y="14095"/>
                  </a:lnTo>
                  <a:lnTo>
                    <a:pt x="6682" y="502"/>
                  </a:lnTo>
                  <a:lnTo>
                    <a:pt x="5428" y="1"/>
                  </a:ln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582;p46">
              <a:extLst>
                <a:ext uri="{FF2B5EF4-FFF2-40B4-BE49-F238E27FC236}">
                  <a16:creationId xmlns:a16="http://schemas.microsoft.com/office/drawing/2014/main" id="{5332DB1F-9A80-4DD5-B519-0F1334205EF2}"/>
                </a:ext>
              </a:extLst>
            </p:cNvPr>
            <p:cNvSpPr/>
            <p:nvPr/>
          </p:nvSpPr>
          <p:spPr>
            <a:xfrm>
              <a:off x="4187402" y="3216445"/>
              <a:ext cx="275987" cy="477722"/>
            </a:xfrm>
            <a:custGeom>
              <a:avLst/>
              <a:gdLst/>
              <a:ahLst/>
              <a:cxnLst/>
              <a:rect l="l" t="t" r="r" b="b"/>
              <a:pathLst>
                <a:path w="7103" h="12295" extrusionOk="0">
                  <a:moveTo>
                    <a:pt x="5284" y="1"/>
                  </a:moveTo>
                  <a:cubicBezTo>
                    <a:pt x="4816" y="1"/>
                    <a:pt x="4370" y="283"/>
                    <a:pt x="4186" y="743"/>
                  </a:cubicBezTo>
                  <a:lnTo>
                    <a:pt x="0" y="11229"/>
                  </a:lnTo>
                  <a:lnTo>
                    <a:pt x="2673" y="12295"/>
                  </a:lnTo>
                  <a:lnTo>
                    <a:pt x="6862" y="1808"/>
                  </a:lnTo>
                  <a:cubicBezTo>
                    <a:pt x="7103" y="1210"/>
                    <a:pt x="6805" y="522"/>
                    <a:pt x="6207" y="282"/>
                  </a:cubicBezTo>
                  <a:lnTo>
                    <a:pt x="5716" y="84"/>
                  </a:lnTo>
                  <a:cubicBezTo>
                    <a:pt x="5575" y="28"/>
                    <a:pt x="5428" y="1"/>
                    <a:pt x="5284" y="1"/>
                  </a:cubicBez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583;p46">
              <a:extLst>
                <a:ext uri="{FF2B5EF4-FFF2-40B4-BE49-F238E27FC236}">
                  <a16:creationId xmlns:a16="http://schemas.microsoft.com/office/drawing/2014/main" id="{3873DF79-0111-4D24-AE7E-D64331F21DF4}"/>
                </a:ext>
              </a:extLst>
            </p:cNvPr>
            <p:cNvSpPr/>
            <p:nvPr/>
          </p:nvSpPr>
          <p:spPr>
            <a:xfrm>
              <a:off x="4159620" y="3652754"/>
              <a:ext cx="131641" cy="110892"/>
            </a:xfrm>
            <a:custGeom>
              <a:avLst/>
              <a:gdLst/>
              <a:ahLst/>
              <a:cxnLst/>
              <a:rect l="l" t="t" r="r" b="b"/>
              <a:pathLst>
                <a:path w="3388" h="2854" extrusionOk="0">
                  <a:moveTo>
                    <a:pt x="715" y="0"/>
                  </a:moveTo>
                  <a:lnTo>
                    <a:pt x="0" y="1784"/>
                  </a:lnTo>
                  <a:lnTo>
                    <a:pt x="2677" y="2853"/>
                  </a:lnTo>
                  <a:lnTo>
                    <a:pt x="3388" y="1066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584;p46">
              <a:extLst>
                <a:ext uri="{FF2B5EF4-FFF2-40B4-BE49-F238E27FC236}">
                  <a16:creationId xmlns:a16="http://schemas.microsoft.com/office/drawing/2014/main" id="{25D23FC1-8D2A-4A8E-BF72-6FD1511F861C}"/>
                </a:ext>
              </a:extLst>
            </p:cNvPr>
            <p:cNvSpPr/>
            <p:nvPr/>
          </p:nvSpPr>
          <p:spPr>
            <a:xfrm>
              <a:off x="3858296" y="3861214"/>
              <a:ext cx="294599" cy="145162"/>
            </a:xfrm>
            <a:custGeom>
              <a:avLst/>
              <a:gdLst/>
              <a:ahLst/>
              <a:cxnLst/>
              <a:rect l="l" t="t" r="r" b="b"/>
              <a:pathLst>
                <a:path w="7582" h="3736" extrusionOk="0">
                  <a:moveTo>
                    <a:pt x="539" y="0"/>
                  </a:moveTo>
                  <a:cubicBezTo>
                    <a:pt x="64" y="772"/>
                    <a:pt x="1" y="856"/>
                    <a:pt x="1" y="856"/>
                  </a:cubicBezTo>
                  <a:lnTo>
                    <a:pt x="7214" y="3736"/>
                  </a:lnTo>
                  <a:lnTo>
                    <a:pt x="7581" y="281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585;p46">
              <a:extLst>
                <a:ext uri="{FF2B5EF4-FFF2-40B4-BE49-F238E27FC236}">
                  <a16:creationId xmlns:a16="http://schemas.microsoft.com/office/drawing/2014/main" id="{87040031-78C6-454D-9992-1930288526F3}"/>
                </a:ext>
              </a:extLst>
            </p:cNvPr>
            <p:cNvSpPr/>
            <p:nvPr/>
          </p:nvSpPr>
          <p:spPr>
            <a:xfrm>
              <a:off x="3879200" y="3813188"/>
              <a:ext cx="325605" cy="157363"/>
            </a:xfrm>
            <a:custGeom>
              <a:avLst/>
              <a:gdLst/>
              <a:ahLst/>
              <a:cxnLst/>
              <a:rect l="l" t="t" r="r" b="b"/>
              <a:pathLst>
                <a:path w="8380" h="4050" extrusionOk="0">
                  <a:moveTo>
                    <a:pt x="6602" y="1"/>
                  </a:moveTo>
                  <a:cubicBezTo>
                    <a:pt x="6602" y="1"/>
                    <a:pt x="6141" y="1641"/>
                    <a:pt x="4941" y="1641"/>
                  </a:cubicBezTo>
                  <a:cubicBezTo>
                    <a:pt x="4809" y="1641"/>
                    <a:pt x="4668" y="1621"/>
                    <a:pt x="4517" y="1577"/>
                  </a:cubicBezTo>
                  <a:cubicBezTo>
                    <a:pt x="3488" y="1275"/>
                    <a:pt x="2018" y="828"/>
                    <a:pt x="1025" y="828"/>
                  </a:cubicBezTo>
                  <a:cubicBezTo>
                    <a:pt x="555" y="828"/>
                    <a:pt x="192" y="928"/>
                    <a:pt x="31" y="1190"/>
                  </a:cubicBezTo>
                  <a:cubicBezTo>
                    <a:pt x="21" y="1206"/>
                    <a:pt x="11" y="1223"/>
                    <a:pt x="1" y="1236"/>
                  </a:cubicBezTo>
                  <a:lnTo>
                    <a:pt x="7043" y="4050"/>
                  </a:lnTo>
                  <a:lnTo>
                    <a:pt x="8380" y="712"/>
                  </a:lnTo>
                  <a:lnTo>
                    <a:pt x="6602" y="1"/>
                  </a:lnTo>
                  <a:close/>
                </a:path>
              </a:pathLst>
            </a:custGeom>
            <a:solidFill>
              <a:srgbClr val="1413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586;p46">
              <a:extLst>
                <a:ext uri="{FF2B5EF4-FFF2-40B4-BE49-F238E27FC236}">
                  <a16:creationId xmlns:a16="http://schemas.microsoft.com/office/drawing/2014/main" id="{703D6D79-CF69-49BE-BCDD-A31FABF5F6E8}"/>
                </a:ext>
              </a:extLst>
            </p:cNvPr>
            <p:cNvSpPr/>
            <p:nvPr/>
          </p:nvSpPr>
          <p:spPr>
            <a:xfrm>
              <a:off x="4518916" y="2507721"/>
              <a:ext cx="717613" cy="651132"/>
            </a:xfrm>
            <a:custGeom>
              <a:avLst/>
              <a:gdLst/>
              <a:ahLst/>
              <a:cxnLst/>
              <a:rect l="l" t="t" r="r" b="b"/>
              <a:pathLst>
                <a:path w="18469" h="16758" extrusionOk="0">
                  <a:moveTo>
                    <a:pt x="6348" y="0"/>
                  </a:moveTo>
                  <a:cubicBezTo>
                    <a:pt x="6348" y="0"/>
                    <a:pt x="1347" y="614"/>
                    <a:pt x="675" y="1399"/>
                  </a:cubicBezTo>
                  <a:cubicBezTo>
                    <a:pt x="0" y="2185"/>
                    <a:pt x="2169" y="15782"/>
                    <a:pt x="3141" y="16604"/>
                  </a:cubicBezTo>
                  <a:cubicBezTo>
                    <a:pt x="3207" y="16657"/>
                    <a:pt x="3308" y="16710"/>
                    <a:pt x="3442" y="16758"/>
                  </a:cubicBezTo>
                  <a:lnTo>
                    <a:pt x="14125" y="16758"/>
                  </a:lnTo>
                  <a:cubicBezTo>
                    <a:pt x="15027" y="14966"/>
                    <a:pt x="18395" y="4179"/>
                    <a:pt x="18432" y="2669"/>
                  </a:cubicBezTo>
                  <a:cubicBezTo>
                    <a:pt x="18469" y="1062"/>
                    <a:pt x="16665" y="722"/>
                    <a:pt x="14352" y="350"/>
                  </a:cubicBezTo>
                  <a:lnTo>
                    <a:pt x="6348" y="0"/>
                  </a:ln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587;p46">
              <a:extLst>
                <a:ext uri="{FF2B5EF4-FFF2-40B4-BE49-F238E27FC236}">
                  <a16:creationId xmlns:a16="http://schemas.microsoft.com/office/drawing/2014/main" id="{7342B6BA-4498-453B-80AD-8897B948B918}"/>
                </a:ext>
              </a:extLst>
            </p:cNvPr>
            <p:cNvSpPr/>
            <p:nvPr/>
          </p:nvSpPr>
          <p:spPr>
            <a:xfrm>
              <a:off x="5034916" y="2561691"/>
              <a:ext cx="261727" cy="572917"/>
            </a:xfrm>
            <a:custGeom>
              <a:avLst/>
              <a:gdLst/>
              <a:ahLst/>
              <a:cxnLst/>
              <a:rect l="l" t="t" r="r" b="b"/>
              <a:pathLst>
                <a:path w="6736" h="14745" extrusionOk="0">
                  <a:moveTo>
                    <a:pt x="3855" y="1"/>
                  </a:moveTo>
                  <a:cubicBezTo>
                    <a:pt x="0" y="391"/>
                    <a:pt x="1564" y="8449"/>
                    <a:pt x="2082" y="11132"/>
                  </a:cubicBezTo>
                  <a:cubicBezTo>
                    <a:pt x="2546" y="13556"/>
                    <a:pt x="3013" y="14745"/>
                    <a:pt x="4033" y="14745"/>
                  </a:cubicBezTo>
                  <a:cubicBezTo>
                    <a:pt x="4143" y="14745"/>
                    <a:pt x="4260" y="14731"/>
                    <a:pt x="4384" y="14703"/>
                  </a:cubicBezTo>
                  <a:cubicBezTo>
                    <a:pt x="5656" y="14422"/>
                    <a:pt x="6735" y="7601"/>
                    <a:pt x="6642" y="4167"/>
                  </a:cubicBezTo>
                  <a:cubicBezTo>
                    <a:pt x="6549" y="732"/>
                    <a:pt x="3855" y="1"/>
                    <a:pt x="3855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588;p46">
              <a:extLst>
                <a:ext uri="{FF2B5EF4-FFF2-40B4-BE49-F238E27FC236}">
                  <a16:creationId xmlns:a16="http://schemas.microsoft.com/office/drawing/2014/main" id="{AB49666E-CC6F-4146-864B-BB1A87B17C45}"/>
                </a:ext>
              </a:extLst>
            </p:cNvPr>
            <p:cNvSpPr/>
            <p:nvPr/>
          </p:nvSpPr>
          <p:spPr>
            <a:xfrm>
              <a:off x="5129529" y="2960504"/>
              <a:ext cx="148076" cy="483784"/>
            </a:xfrm>
            <a:custGeom>
              <a:avLst/>
              <a:gdLst/>
              <a:ahLst/>
              <a:cxnLst/>
              <a:rect l="l" t="t" r="r" b="b"/>
              <a:pathLst>
                <a:path w="3811" h="12451" extrusionOk="0">
                  <a:moveTo>
                    <a:pt x="3761" y="1"/>
                  </a:moveTo>
                  <a:cubicBezTo>
                    <a:pt x="3495" y="1"/>
                    <a:pt x="2185" y="222"/>
                    <a:pt x="1223" y="1312"/>
                  </a:cubicBezTo>
                  <a:cubicBezTo>
                    <a:pt x="1223" y="1312"/>
                    <a:pt x="0" y="2098"/>
                    <a:pt x="141" y="4951"/>
                  </a:cubicBezTo>
                  <a:cubicBezTo>
                    <a:pt x="225" y="6671"/>
                    <a:pt x="401" y="10045"/>
                    <a:pt x="529" y="12451"/>
                  </a:cubicBezTo>
                  <a:lnTo>
                    <a:pt x="2577" y="12451"/>
                  </a:lnTo>
                  <a:cubicBezTo>
                    <a:pt x="3007" y="8087"/>
                    <a:pt x="3803" y="46"/>
                    <a:pt x="3809" y="9"/>
                  </a:cubicBezTo>
                  <a:cubicBezTo>
                    <a:pt x="3810" y="4"/>
                    <a:pt x="3793" y="1"/>
                    <a:pt x="3761" y="1"/>
                  </a:cubicBezTo>
                  <a:close/>
                </a:path>
              </a:pathLst>
            </a:custGeom>
            <a:solidFill>
              <a:srgbClr val="251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589;p46">
              <a:extLst>
                <a:ext uri="{FF2B5EF4-FFF2-40B4-BE49-F238E27FC236}">
                  <a16:creationId xmlns:a16="http://schemas.microsoft.com/office/drawing/2014/main" id="{6483773A-D646-4452-9AC7-3BFB872FA9CC}"/>
                </a:ext>
              </a:extLst>
            </p:cNvPr>
            <p:cNvSpPr/>
            <p:nvPr/>
          </p:nvSpPr>
          <p:spPr>
            <a:xfrm>
              <a:off x="5150045" y="3444255"/>
              <a:ext cx="79614" cy="106890"/>
            </a:xfrm>
            <a:custGeom>
              <a:avLst/>
              <a:gdLst/>
              <a:ahLst/>
              <a:cxnLst/>
              <a:rect l="l" t="t" r="r" b="b"/>
              <a:pathLst>
                <a:path w="2049" h="2751" extrusionOk="0">
                  <a:moveTo>
                    <a:pt x="1" y="1"/>
                  </a:moveTo>
                  <a:cubicBezTo>
                    <a:pt x="84" y="1584"/>
                    <a:pt x="148" y="2750"/>
                    <a:pt x="148" y="2750"/>
                  </a:cubicBezTo>
                  <a:lnTo>
                    <a:pt x="1774" y="2750"/>
                  </a:lnTo>
                  <a:cubicBezTo>
                    <a:pt x="1774" y="2750"/>
                    <a:pt x="1888" y="1631"/>
                    <a:pt x="2049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590;p46">
              <a:extLst>
                <a:ext uri="{FF2B5EF4-FFF2-40B4-BE49-F238E27FC236}">
                  <a16:creationId xmlns:a16="http://schemas.microsoft.com/office/drawing/2014/main" id="{E7CCAC0D-FD74-455C-904B-DED8297F03E8}"/>
                </a:ext>
              </a:extLst>
            </p:cNvPr>
            <p:cNvSpPr/>
            <p:nvPr/>
          </p:nvSpPr>
          <p:spPr>
            <a:xfrm>
              <a:off x="5105012" y="3550681"/>
              <a:ext cx="114001" cy="149592"/>
            </a:xfrm>
            <a:custGeom>
              <a:avLst/>
              <a:gdLst/>
              <a:ahLst/>
              <a:cxnLst/>
              <a:rect l="l" t="t" r="r" b="b"/>
              <a:pathLst>
                <a:path w="2934" h="3850" extrusionOk="0">
                  <a:moveTo>
                    <a:pt x="1092" y="0"/>
                  </a:moveTo>
                  <a:cubicBezTo>
                    <a:pt x="753" y="0"/>
                    <a:pt x="126" y="77"/>
                    <a:pt x="70" y="643"/>
                  </a:cubicBezTo>
                  <a:cubicBezTo>
                    <a:pt x="1" y="1353"/>
                    <a:pt x="153" y="2046"/>
                    <a:pt x="282" y="2046"/>
                  </a:cubicBezTo>
                  <a:cubicBezTo>
                    <a:pt x="294" y="2046"/>
                    <a:pt x="306" y="2039"/>
                    <a:pt x="318" y="2026"/>
                  </a:cubicBezTo>
                  <a:cubicBezTo>
                    <a:pt x="444" y="1883"/>
                    <a:pt x="759" y="1205"/>
                    <a:pt x="936" y="1205"/>
                  </a:cubicBezTo>
                  <a:cubicBezTo>
                    <a:pt x="945" y="1205"/>
                    <a:pt x="954" y="1207"/>
                    <a:pt x="963" y="1211"/>
                  </a:cubicBezTo>
                  <a:cubicBezTo>
                    <a:pt x="1133" y="1287"/>
                    <a:pt x="942" y="3810"/>
                    <a:pt x="1160" y="3847"/>
                  </a:cubicBezTo>
                  <a:cubicBezTo>
                    <a:pt x="1169" y="3849"/>
                    <a:pt x="1179" y="3849"/>
                    <a:pt x="1190" y="3849"/>
                  </a:cubicBezTo>
                  <a:cubicBezTo>
                    <a:pt x="1426" y="3849"/>
                    <a:pt x="1936" y="3423"/>
                    <a:pt x="2185" y="2825"/>
                  </a:cubicBezTo>
                  <a:cubicBezTo>
                    <a:pt x="2443" y="2196"/>
                    <a:pt x="2933" y="11"/>
                    <a:pt x="2933" y="11"/>
                  </a:cubicBezTo>
                  <a:lnTo>
                    <a:pt x="1307" y="11"/>
                  </a:lnTo>
                  <a:cubicBezTo>
                    <a:pt x="1307" y="11"/>
                    <a:pt x="1220" y="0"/>
                    <a:pt x="1092" y="0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591;p46">
              <a:extLst>
                <a:ext uri="{FF2B5EF4-FFF2-40B4-BE49-F238E27FC236}">
                  <a16:creationId xmlns:a16="http://schemas.microsoft.com/office/drawing/2014/main" id="{EABDCBF6-5184-418C-8A66-EB6F9A4CB11F}"/>
                </a:ext>
              </a:extLst>
            </p:cNvPr>
            <p:cNvSpPr/>
            <p:nvPr/>
          </p:nvSpPr>
          <p:spPr>
            <a:xfrm>
              <a:off x="4760636" y="2154719"/>
              <a:ext cx="149553" cy="158567"/>
            </a:xfrm>
            <a:custGeom>
              <a:avLst/>
              <a:gdLst/>
              <a:ahLst/>
              <a:cxnLst/>
              <a:rect l="l" t="t" r="r" b="b"/>
              <a:pathLst>
                <a:path w="3849" h="4081" extrusionOk="0">
                  <a:moveTo>
                    <a:pt x="1195" y="1"/>
                  </a:moveTo>
                  <a:cubicBezTo>
                    <a:pt x="892" y="1"/>
                    <a:pt x="653" y="25"/>
                    <a:pt x="562" y="81"/>
                  </a:cubicBezTo>
                  <a:cubicBezTo>
                    <a:pt x="562" y="81"/>
                    <a:pt x="0" y="1922"/>
                    <a:pt x="113" y="2223"/>
                  </a:cubicBezTo>
                  <a:cubicBezTo>
                    <a:pt x="224" y="2523"/>
                    <a:pt x="294" y="2714"/>
                    <a:pt x="331" y="3125"/>
                  </a:cubicBezTo>
                  <a:cubicBezTo>
                    <a:pt x="368" y="3536"/>
                    <a:pt x="398" y="3873"/>
                    <a:pt x="635" y="4014"/>
                  </a:cubicBezTo>
                  <a:cubicBezTo>
                    <a:pt x="714" y="4061"/>
                    <a:pt x="1003" y="4080"/>
                    <a:pt x="1362" y="4080"/>
                  </a:cubicBezTo>
                  <a:cubicBezTo>
                    <a:pt x="2079" y="4080"/>
                    <a:pt x="3072" y="4002"/>
                    <a:pt x="3217" y="3906"/>
                  </a:cubicBezTo>
                  <a:cubicBezTo>
                    <a:pt x="3434" y="3766"/>
                    <a:pt x="3605" y="2827"/>
                    <a:pt x="3729" y="2039"/>
                  </a:cubicBezTo>
                  <a:cubicBezTo>
                    <a:pt x="3849" y="1254"/>
                    <a:pt x="3538" y="702"/>
                    <a:pt x="3401" y="398"/>
                  </a:cubicBezTo>
                  <a:cubicBezTo>
                    <a:pt x="3301" y="179"/>
                    <a:pt x="2015" y="1"/>
                    <a:pt x="1195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592;p46">
              <a:extLst>
                <a:ext uri="{FF2B5EF4-FFF2-40B4-BE49-F238E27FC236}">
                  <a16:creationId xmlns:a16="http://schemas.microsoft.com/office/drawing/2014/main" id="{76CAC54B-8AFB-4B40-91A8-7B0220137697}"/>
                </a:ext>
              </a:extLst>
            </p:cNvPr>
            <p:cNvSpPr/>
            <p:nvPr/>
          </p:nvSpPr>
          <p:spPr>
            <a:xfrm>
              <a:off x="4755818" y="2213546"/>
              <a:ext cx="40487" cy="52221"/>
            </a:xfrm>
            <a:custGeom>
              <a:avLst/>
              <a:gdLst/>
              <a:ahLst/>
              <a:cxnLst/>
              <a:rect l="l" t="t" r="r" b="b"/>
              <a:pathLst>
                <a:path w="1042" h="1344" extrusionOk="0">
                  <a:moveTo>
                    <a:pt x="651" y="1"/>
                  </a:moveTo>
                  <a:cubicBezTo>
                    <a:pt x="448" y="1"/>
                    <a:pt x="221" y="295"/>
                    <a:pt x="221" y="295"/>
                  </a:cubicBezTo>
                  <a:cubicBezTo>
                    <a:pt x="221" y="295"/>
                    <a:pt x="1" y="1137"/>
                    <a:pt x="418" y="1320"/>
                  </a:cubicBezTo>
                  <a:cubicBezTo>
                    <a:pt x="454" y="1336"/>
                    <a:pt x="488" y="1343"/>
                    <a:pt x="521" y="1343"/>
                  </a:cubicBezTo>
                  <a:cubicBezTo>
                    <a:pt x="868" y="1343"/>
                    <a:pt x="1042" y="530"/>
                    <a:pt x="856" y="154"/>
                  </a:cubicBezTo>
                  <a:cubicBezTo>
                    <a:pt x="799" y="42"/>
                    <a:pt x="727" y="1"/>
                    <a:pt x="651" y="1"/>
                  </a:cubicBezTo>
                  <a:close/>
                </a:path>
              </a:pathLst>
            </a:custGeom>
            <a:solidFill>
              <a:srgbClr val="FF4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593;p46">
              <a:extLst>
                <a:ext uri="{FF2B5EF4-FFF2-40B4-BE49-F238E27FC236}">
                  <a16:creationId xmlns:a16="http://schemas.microsoft.com/office/drawing/2014/main" id="{27B08055-D640-4302-BE11-E83278A7A471}"/>
                </a:ext>
              </a:extLst>
            </p:cNvPr>
            <p:cNvSpPr/>
            <p:nvPr/>
          </p:nvSpPr>
          <p:spPr>
            <a:xfrm>
              <a:off x="4688714" y="2440073"/>
              <a:ext cx="288188" cy="79614"/>
            </a:xfrm>
            <a:custGeom>
              <a:avLst/>
              <a:gdLst/>
              <a:ahLst/>
              <a:cxnLst/>
              <a:rect l="l" t="t" r="r" b="b"/>
              <a:pathLst>
                <a:path w="7417" h="2049" extrusionOk="0">
                  <a:moveTo>
                    <a:pt x="1648" y="0"/>
                  </a:moveTo>
                  <a:lnTo>
                    <a:pt x="0" y="2048"/>
                  </a:lnTo>
                  <a:lnTo>
                    <a:pt x="7417" y="2048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rgbClr val="16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594;p46">
              <a:extLst>
                <a:ext uri="{FF2B5EF4-FFF2-40B4-BE49-F238E27FC236}">
                  <a16:creationId xmlns:a16="http://schemas.microsoft.com/office/drawing/2014/main" id="{ED784307-6474-47AD-ACF3-57DF338913B8}"/>
                </a:ext>
              </a:extLst>
            </p:cNvPr>
            <p:cNvSpPr/>
            <p:nvPr/>
          </p:nvSpPr>
          <p:spPr>
            <a:xfrm>
              <a:off x="4785154" y="3024072"/>
              <a:ext cx="405568" cy="294948"/>
            </a:xfrm>
            <a:custGeom>
              <a:avLst/>
              <a:gdLst/>
              <a:ahLst/>
              <a:cxnLst/>
              <a:rect l="l" t="t" r="r" b="b"/>
              <a:pathLst>
                <a:path w="10438" h="7591" extrusionOk="0">
                  <a:moveTo>
                    <a:pt x="3976" y="1"/>
                  </a:moveTo>
                  <a:cubicBezTo>
                    <a:pt x="3535" y="1"/>
                    <a:pt x="3178" y="354"/>
                    <a:pt x="3178" y="795"/>
                  </a:cubicBezTo>
                  <a:cubicBezTo>
                    <a:pt x="3178" y="1236"/>
                    <a:pt x="3535" y="1594"/>
                    <a:pt x="3976" y="1594"/>
                  </a:cubicBezTo>
                  <a:lnTo>
                    <a:pt x="6638" y="1594"/>
                  </a:lnTo>
                  <a:cubicBezTo>
                    <a:pt x="7855" y="1594"/>
                    <a:pt x="8840" y="2583"/>
                    <a:pt x="8840" y="3796"/>
                  </a:cubicBezTo>
                  <a:cubicBezTo>
                    <a:pt x="8840" y="5008"/>
                    <a:pt x="7855" y="5997"/>
                    <a:pt x="6638" y="5997"/>
                  </a:cubicBezTo>
                  <a:lnTo>
                    <a:pt x="799" y="5997"/>
                  </a:lnTo>
                  <a:cubicBezTo>
                    <a:pt x="358" y="5997"/>
                    <a:pt x="0" y="6355"/>
                    <a:pt x="0" y="6796"/>
                  </a:cubicBezTo>
                  <a:cubicBezTo>
                    <a:pt x="0" y="7233"/>
                    <a:pt x="358" y="7591"/>
                    <a:pt x="799" y="7591"/>
                  </a:cubicBezTo>
                  <a:lnTo>
                    <a:pt x="6638" y="7591"/>
                  </a:lnTo>
                  <a:cubicBezTo>
                    <a:pt x="8734" y="7591"/>
                    <a:pt x="10437" y="5887"/>
                    <a:pt x="10437" y="3796"/>
                  </a:cubicBezTo>
                  <a:cubicBezTo>
                    <a:pt x="10437" y="1701"/>
                    <a:pt x="8734" y="1"/>
                    <a:pt x="6638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595;p46">
              <a:extLst>
                <a:ext uri="{FF2B5EF4-FFF2-40B4-BE49-F238E27FC236}">
                  <a16:creationId xmlns:a16="http://schemas.microsoft.com/office/drawing/2014/main" id="{A2D8EA74-27CE-4A11-97AF-F08859EE8808}"/>
                </a:ext>
              </a:extLst>
            </p:cNvPr>
            <p:cNvSpPr/>
            <p:nvPr/>
          </p:nvSpPr>
          <p:spPr>
            <a:xfrm>
              <a:off x="4525405" y="3282772"/>
              <a:ext cx="595569" cy="80158"/>
            </a:xfrm>
            <a:custGeom>
              <a:avLst/>
              <a:gdLst/>
              <a:ahLst/>
              <a:cxnLst/>
              <a:rect l="l" t="t" r="r" b="b"/>
              <a:pathLst>
                <a:path w="15328" h="2063" extrusionOk="0">
                  <a:moveTo>
                    <a:pt x="1029" y="1"/>
                  </a:moveTo>
                  <a:cubicBezTo>
                    <a:pt x="462" y="1"/>
                    <a:pt x="1" y="462"/>
                    <a:pt x="1" y="1033"/>
                  </a:cubicBezTo>
                  <a:cubicBezTo>
                    <a:pt x="1" y="1601"/>
                    <a:pt x="462" y="2062"/>
                    <a:pt x="1029" y="2062"/>
                  </a:cubicBezTo>
                  <a:lnTo>
                    <a:pt x="14299" y="2062"/>
                  </a:lnTo>
                  <a:cubicBezTo>
                    <a:pt x="14867" y="2062"/>
                    <a:pt x="15328" y="1601"/>
                    <a:pt x="15328" y="1033"/>
                  </a:cubicBezTo>
                  <a:cubicBezTo>
                    <a:pt x="15328" y="462"/>
                    <a:pt x="14867" y="1"/>
                    <a:pt x="14299" y="1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596;p46">
              <a:extLst>
                <a:ext uri="{FF2B5EF4-FFF2-40B4-BE49-F238E27FC236}">
                  <a16:creationId xmlns:a16="http://schemas.microsoft.com/office/drawing/2014/main" id="{C7ECD74B-AA56-4945-893D-3DFA31D0FED1}"/>
                </a:ext>
              </a:extLst>
            </p:cNvPr>
            <p:cNvSpPr/>
            <p:nvPr/>
          </p:nvSpPr>
          <p:spPr>
            <a:xfrm>
              <a:off x="4753486" y="3362892"/>
              <a:ext cx="80274" cy="378914"/>
            </a:xfrm>
            <a:custGeom>
              <a:avLst/>
              <a:gdLst/>
              <a:ahLst/>
              <a:cxnLst/>
              <a:rect l="l" t="t" r="r" b="b"/>
              <a:pathLst>
                <a:path w="2066" h="9752" extrusionOk="0">
                  <a:moveTo>
                    <a:pt x="1" y="0"/>
                  </a:moveTo>
                  <a:lnTo>
                    <a:pt x="1" y="9752"/>
                  </a:lnTo>
                  <a:lnTo>
                    <a:pt x="2065" y="97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597;p46">
              <a:extLst>
                <a:ext uri="{FF2B5EF4-FFF2-40B4-BE49-F238E27FC236}">
                  <a16:creationId xmlns:a16="http://schemas.microsoft.com/office/drawing/2014/main" id="{154D9C33-ED76-4250-837C-B114178063E5}"/>
                </a:ext>
              </a:extLst>
            </p:cNvPr>
            <p:cNvSpPr/>
            <p:nvPr/>
          </p:nvSpPr>
          <p:spPr>
            <a:xfrm>
              <a:off x="4753486" y="3541627"/>
              <a:ext cx="80274" cy="21448"/>
            </a:xfrm>
            <a:custGeom>
              <a:avLst/>
              <a:gdLst/>
              <a:ahLst/>
              <a:cxnLst/>
              <a:rect l="l" t="t" r="r" b="b"/>
              <a:pathLst>
                <a:path w="2066" h="552" extrusionOk="0">
                  <a:moveTo>
                    <a:pt x="1" y="0"/>
                  </a:moveTo>
                  <a:lnTo>
                    <a:pt x="1" y="552"/>
                  </a:lnTo>
                  <a:lnTo>
                    <a:pt x="2065" y="552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598;p46">
              <a:extLst>
                <a:ext uri="{FF2B5EF4-FFF2-40B4-BE49-F238E27FC236}">
                  <a16:creationId xmlns:a16="http://schemas.microsoft.com/office/drawing/2014/main" id="{A2BDF33F-D545-4B7B-9611-762DD2C60B98}"/>
                </a:ext>
              </a:extLst>
            </p:cNvPr>
            <p:cNvSpPr/>
            <p:nvPr/>
          </p:nvSpPr>
          <p:spPr>
            <a:xfrm>
              <a:off x="4753486" y="3362892"/>
              <a:ext cx="80274" cy="44139"/>
            </a:xfrm>
            <a:custGeom>
              <a:avLst/>
              <a:gdLst/>
              <a:ahLst/>
              <a:cxnLst/>
              <a:rect l="l" t="t" r="r" b="b"/>
              <a:pathLst>
                <a:path w="2066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2065" y="1136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599;p46">
              <a:extLst>
                <a:ext uri="{FF2B5EF4-FFF2-40B4-BE49-F238E27FC236}">
                  <a16:creationId xmlns:a16="http://schemas.microsoft.com/office/drawing/2014/main" id="{2C8DDFAE-5E10-49E3-87E4-41B361E58354}"/>
                </a:ext>
              </a:extLst>
            </p:cNvPr>
            <p:cNvSpPr/>
            <p:nvPr/>
          </p:nvSpPr>
          <p:spPr>
            <a:xfrm>
              <a:off x="4778432" y="3742199"/>
              <a:ext cx="30385" cy="183434"/>
            </a:xfrm>
            <a:custGeom>
              <a:avLst/>
              <a:gdLst/>
              <a:ahLst/>
              <a:cxnLst/>
              <a:rect l="l" t="t" r="r" b="b"/>
              <a:pathLst>
                <a:path w="782" h="4721" extrusionOk="0">
                  <a:moveTo>
                    <a:pt x="0" y="0"/>
                  </a:moveTo>
                  <a:lnTo>
                    <a:pt x="0" y="4720"/>
                  </a:lnTo>
                  <a:lnTo>
                    <a:pt x="782" y="472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600;p46">
              <a:extLst>
                <a:ext uri="{FF2B5EF4-FFF2-40B4-BE49-F238E27FC236}">
                  <a16:creationId xmlns:a16="http://schemas.microsoft.com/office/drawing/2014/main" id="{5BF9AA51-94C1-4932-BF23-25F2B7870BE9}"/>
                </a:ext>
              </a:extLst>
            </p:cNvPr>
            <p:cNvSpPr/>
            <p:nvPr/>
          </p:nvSpPr>
          <p:spPr>
            <a:xfrm>
              <a:off x="4514642" y="3912892"/>
              <a:ext cx="617134" cy="61702"/>
            </a:xfrm>
            <a:custGeom>
              <a:avLst/>
              <a:gdLst/>
              <a:ahLst/>
              <a:cxnLst/>
              <a:rect l="l" t="t" r="r" b="b"/>
              <a:pathLst>
                <a:path w="15883" h="1588" extrusionOk="0">
                  <a:moveTo>
                    <a:pt x="1306" y="0"/>
                  </a:moveTo>
                  <a:cubicBezTo>
                    <a:pt x="585" y="0"/>
                    <a:pt x="0" y="588"/>
                    <a:pt x="0" y="1310"/>
                  </a:cubicBezTo>
                  <a:cubicBezTo>
                    <a:pt x="0" y="1460"/>
                    <a:pt x="124" y="1587"/>
                    <a:pt x="278" y="1587"/>
                  </a:cubicBezTo>
                  <a:cubicBezTo>
                    <a:pt x="431" y="1587"/>
                    <a:pt x="555" y="1460"/>
                    <a:pt x="555" y="1310"/>
                  </a:cubicBezTo>
                  <a:cubicBezTo>
                    <a:pt x="555" y="892"/>
                    <a:pt x="892" y="554"/>
                    <a:pt x="1306" y="554"/>
                  </a:cubicBezTo>
                  <a:lnTo>
                    <a:pt x="14576" y="554"/>
                  </a:lnTo>
                  <a:cubicBezTo>
                    <a:pt x="14991" y="554"/>
                    <a:pt x="15328" y="892"/>
                    <a:pt x="15328" y="1310"/>
                  </a:cubicBezTo>
                  <a:cubicBezTo>
                    <a:pt x="15328" y="1460"/>
                    <a:pt x="15452" y="1587"/>
                    <a:pt x="15605" y="1587"/>
                  </a:cubicBezTo>
                  <a:cubicBezTo>
                    <a:pt x="15759" y="1587"/>
                    <a:pt x="15882" y="1460"/>
                    <a:pt x="15882" y="1310"/>
                  </a:cubicBezTo>
                  <a:cubicBezTo>
                    <a:pt x="15882" y="588"/>
                    <a:pt x="15295" y="0"/>
                    <a:pt x="14576" y="0"/>
                  </a:cubicBezTo>
                  <a:close/>
                </a:path>
              </a:pathLst>
            </a:custGeom>
            <a:solidFill>
              <a:srgbClr val="65A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601;p46">
              <a:extLst>
                <a:ext uri="{FF2B5EF4-FFF2-40B4-BE49-F238E27FC236}">
                  <a16:creationId xmlns:a16="http://schemas.microsoft.com/office/drawing/2014/main" id="{EF233035-5717-471B-9509-745ADBB95F96}"/>
                </a:ext>
              </a:extLst>
            </p:cNvPr>
            <p:cNvSpPr/>
            <p:nvPr/>
          </p:nvSpPr>
          <p:spPr>
            <a:xfrm>
              <a:off x="5041133" y="3947939"/>
              <a:ext cx="55718" cy="55718"/>
            </a:xfrm>
            <a:custGeom>
              <a:avLst/>
              <a:gdLst/>
              <a:ahLst/>
              <a:cxnLst/>
              <a:rect l="l" t="t" r="r" b="b"/>
              <a:pathLst>
                <a:path w="1434" h="1434" extrusionOk="0">
                  <a:moveTo>
                    <a:pt x="716" y="0"/>
                  </a:moveTo>
                  <a:cubicBezTo>
                    <a:pt x="321" y="0"/>
                    <a:pt x="1" y="321"/>
                    <a:pt x="1" y="715"/>
                  </a:cubicBezTo>
                  <a:cubicBezTo>
                    <a:pt x="1" y="1112"/>
                    <a:pt x="321" y="1433"/>
                    <a:pt x="716" y="1433"/>
                  </a:cubicBezTo>
                  <a:cubicBezTo>
                    <a:pt x="1113" y="1433"/>
                    <a:pt x="1434" y="1112"/>
                    <a:pt x="1434" y="715"/>
                  </a:cubicBezTo>
                  <a:cubicBezTo>
                    <a:pt x="1434" y="321"/>
                    <a:pt x="1113" y="0"/>
                    <a:pt x="716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602;p46">
              <a:extLst>
                <a:ext uri="{FF2B5EF4-FFF2-40B4-BE49-F238E27FC236}">
                  <a16:creationId xmlns:a16="http://schemas.microsoft.com/office/drawing/2014/main" id="{643D8C97-3023-4933-9838-D33273B17703}"/>
                </a:ext>
              </a:extLst>
            </p:cNvPr>
            <p:cNvSpPr/>
            <p:nvPr/>
          </p:nvSpPr>
          <p:spPr>
            <a:xfrm>
              <a:off x="4554119" y="3947939"/>
              <a:ext cx="55835" cy="55718"/>
            </a:xfrm>
            <a:custGeom>
              <a:avLst/>
              <a:gdLst/>
              <a:ahLst/>
              <a:cxnLst/>
              <a:rect l="l" t="t" r="r" b="b"/>
              <a:pathLst>
                <a:path w="1437" h="1434" extrusionOk="0">
                  <a:moveTo>
                    <a:pt x="718" y="0"/>
                  </a:moveTo>
                  <a:cubicBezTo>
                    <a:pt x="321" y="0"/>
                    <a:pt x="0" y="321"/>
                    <a:pt x="0" y="715"/>
                  </a:cubicBezTo>
                  <a:cubicBezTo>
                    <a:pt x="0" y="1112"/>
                    <a:pt x="321" y="1433"/>
                    <a:pt x="718" y="1433"/>
                  </a:cubicBezTo>
                  <a:cubicBezTo>
                    <a:pt x="1116" y="1433"/>
                    <a:pt x="1436" y="1112"/>
                    <a:pt x="1436" y="715"/>
                  </a:cubicBezTo>
                  <a:cubicBezTo>
                    <a:pt x="1436" y="321"/>
                    <a:pt x="1116" y="0"/>
                    <a:pt x="718" y="0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603;p46">
              <a:extLst>
                <a:ext uri="{FF2B5EF4-FFF2-40B4-BE49-F238E27FC236}">
                  <a16:creationId xmlns:a16="http://schemas.microsoft.com/office/drawing/2014/main" id="{319ED6CB-5F16-4F3A-9510-D1BED8CCD809}"/>
                </a:ext>
              </a:extLst>
            </p:cNvPr>
            <p:cNvSpPr/>
            <p:nvPr/>
          </p:nvSpPr>
          <p:spPr>
            <a:xfrm>
              <a:off x="4687432" y="2521320"/>
              <a:ext cx="600893" cy="467892"/>
            </a:xfrm>
            <a:custGeom>
              <a:avLst/>
              <a:gdLst/>
              <a:ahLst/>
              <a:cxnLst/>
              <a:rect l="l" t="t" r="r" b="b"/>
              <a:pathLst>
                <a:path w="15465" h="12042" extrusionOk="0">
                  <a:moveTo>
                    <a:pt x="190" y="0"/>
                  </a:moveTo>
                  <a:cubicBezTo>
                    <a:pt x="84" y="0"/>
                    <a:pt x="0" y="84"/>
                    <a:pt x="0" y="187"/>
                  </a:cubicBezTo>
                  <a:lnTo>
                    <a:pt x="0" y="11853"/>
                  </a:lnTo>
                  <a:cubicBezTo>
                    <a:pt x="0" y="11958"/>
                    <a:pt x="84" y="12041"/>
                    <a:pt x="190" y="12041"/>
                  </a:cubicBezTo>
                  <a:lnTo>
                    <a:pt x="15278" y="12041"/>
                  </a:lnTo>
                  <a:cubicBezTo>
                    <a:pt x="15381" y="12041"/>
                    <a:pt x="15464" y="11958"/>
                    <a:pt x="15464" y="11853"/>
                  </a:cubicBezTo>
                  <a:lnTo>
                    <a:pt x="15464" y="187"/>
                  </a:lnTo>
                  <a:cubicBezTo>
                    <a:pt x="15464" y="84"/>
                    <a:pt x="15381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604;p46">
              <a:extLst>
                <a:ext uri="{FF2B5EF4-FFF2-40B4-BE49-F238E27FC236}">
                  <a16:creationId xmlns:a16="http://schemas.microsoft.com/office/drawing/2014/main" id="{B7A87C9D-C7F4-4FDA-B890-3127979F78C5}"/>
                </a:ext>
              </a:extLst>
            </p:cNvPr>
            <p:cNvSpPr/>
            <p:nvPr/>
          </p:nvSpPr>
          <p:spPr>
            <a:xfrm>
              <a:off x="4649237" y="2521320"/>
              <a:ext cx="600931" cy="467892"/>
            </a:xfrm>
            <a:custGeom>
              <a:avLst/>
              <a:gdLst/>
              <a:ahLst/>
              <a:cxnLst/>
              <a:rect l="l" t="t" r="r" b="b"/>
              <a:pathLst>
                <a:path w="15466" h="12042" extrusionOk="0">
                  <a:moveTo>
                    <a:pt x="188" y="0"/>
                  </a:moveTo>
                  <a:cubicBezTo>
                    <a:pt x="84" y="0"/>
                    <a:pt x="1" y="84"/>
                    <a:pt x="1" y="187"/>
                  </a:cubicBezTo>
                  <a:lnTo>
                    <a:pt x="1" y="11853"/>
                  </a:lnTo>
                  <a:cubicBezTo>
                    <a:pt x="1" y="11958"/>
                    <a:pt x="84" y="12041"/>
                    <a:pt x="188" y="12041"/>
                  </a:cubicBezTo>
                  <a:lnTo>
                    <a:pt x="15278" y="12041"/>
                  </a:lnTo>
                  <a:cubicBezTo>
                    <a:pt x="15382" y="12041"/>
                    <a:pt x="15465" y="11958"/>
                    <a:pt x="15465" y="11853"/>
                  </a:cubicBezTo>
                  <a:lnTo>
                    <a:pt x="15465" y="187"/>
                  </a:lnTo>
                  <a:cubicBezTo>
                    <a:pt x="15465" y="84"/>
                    <a:pt x="15382" y="0"/>
                    <a:pt x="15278" y="0"/>
                  </a:cubicBezTo>
                  <a:close/>
                </a:path>
              </a:pathLst>
            </a:custGeom>
            <a:solidFill>
              <a:srgbClr val="372B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605;p46">
              <a:extLst>
                <a:ext uri="{FF2B5EF4-FFF2-40B4-BE49-F238E27FC236}">
                  <a16:creationId xmlns:a16="http://schemas.microsoft.com/office/drawing/2014/main" id="{EF0BD4DD-E827-4826-B41C-F6E94E46B717}"/>
                </a:ext>
              </a:extLst>
            </p:cNvPr>
            <p:cNvSpPr/>
            <p:nvPr/>
          </p:nvSpPr>
          <p:spPr>
            <a:xfrm>
              <a:off x="4943373" y="2743030"/>
              <a:ext cx="76777" cy="279911"/>
            </a:xfrm>
            <a:custGeom>
              <a:avLst/>
              <a:gdLst/>
              <a:ahLst/>
              <a:cxnLst/>
              <a:rect l="l" t="t" r="r" b="b"/>
              <a:pathLst>
                <a:path w="1976" h="7204" extrusionOk="0">
                  <a:moveTo>
                    <a:pt x="990" y="1"/>
                  </a:moveTo>
                  <a:cubicBezTo>
                    <a:pt x="446" y="1"/>
                    <a:pt x="1" y="445"/>
                    <a:pt x="1" y="989"/>
                  </a:cubicBezTo>
                  <a:lnTo>
                    <a:pt x="1" y="7203"/>
                  </a:lnTo>
                  <a:lnTo>
                    <a:pt x="1975" y="7203"/>
                  </a:lnTo>
                  <a:lnTo>
                    <a:pt x="1975" y="989"/>
                  </a:lnTo>
                  <a:cubicBezTo>
                    <a:pt x="1975" y="445"/>
                    <a:pt x="1535" y="1"/>
                    <a:pt x="990" y="1"/>
                  </a:cubicBezTo>
                  <a:close/>
                </a:path>
              </a:pathLst>
            </a:custGeom>
            <a:solidFill>
              <a:srgbClr val="212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2610;p47">
            <a:extLst>
              <a:ext uri="{FF2B5EF4-FFF2-40B4-BE49-F238E27FC236}">
                <a16:creationId xmlns:a16="http://schemas.microsoft.com/office/drawing/2014/main" id="{DE3BD185-FB9B-4D34-B256-02D84445A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434879" y="-52474"/>
            <a:ext cx="4477508" cy="124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dirty="0"/>
              <a:t>Mauricio Sanchez</a:t>
            </a:r>
            <a:endParaRPr sz="6000" dirty="0"/>
          </a:p>
        </p:txBody>
      </p:sp>
      <p:sp>
        <p:nvSpPr>
          <p:cNvPr id="526" name="Google Shape;2611;p47">
            <a:extLst>
              <a:ext uri="{FF2B5EF4-FFF2-40B4-BE49-F238E27FC236}">
                <a16:creationId xmlns:a16="http://schemas.microsoft.com/office/drawing/2014/main" id="{CD4102EC-69F5-4DEF-9B8B-416A23BF730C}"/>
              </a:ext>
            </a:extLst>
          </p:cNvPr>
          <p:cNvSpPr txBox="1">
            <a:spLocks/>
          </p:cNvSpPr>
          <p:nvPr/>
        </p:nvSpPr>
        <p:spPr>
          <a:xfrm flipH="1">
            <a:off x="3617740" y="2306670"/>
            <a:ext cx="3788446" cy="105234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dirty="0" err="1">
                <a:solidFill>
                  <a:schemeClr val="bg1"/>
                </a:solidFill>
              </a:rPr>
              <a:t>Maurisandev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27" name="Google Shape;10447;p61">
            <a:extLst>
              <a:ext uri="{FF2B5EF4-FFF2-40B4-BE49-F238E27FC236}">
                <a16:creationId xmlns:a16="http://schemas.microsoft.com/office/drawing/2014/main" id="{3785505B-7CAA-4A82-B8A5-BFC6E53EF60E}"/>
              </a:ext>
            </a:extLst>
          </p:cNvPr>
          <p:cNvGrpSpPr/>
          <p:nvPr/>
        </p:nvGrpSpPr>
        <p:grpSpPr>
          <a:xfrm>
            <a:off x="5214419" y="2297150"/>
            <a:ext cx="478857" cy="478328"/>
            <a:chOff x="3752358" y="3817349"/>
            <a:chExt cx="346056" cy="345674"/>
          </a:xfrm>
        </p:grpSpPr>
        <p:sp>
          <p:nvSpPr>
            <p:cNvPr id="528" name="Google Shape;10448;p61">
              <a:extLst>
                <a:ext uri="{FF2B5EF4-FFF2-40B4-BE49-F238E27FC236}">
                  <a16:creationId xmlns:a16="http://schemas.microsoft.com/office/drawing/2014/main" id="{45AF0168-89D7-4DAB-A602-2F0B45D323FF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29" name="Google Shape;10449;p61">
              <a:extLst>
                <a:ext uri="{FF2B5EF4-FFF2-40B4-BE49-F238E27FC236}">
                  <a16:creationId xmlns:a16="http://schemas.microsoft.com/office/drawing/2014/main" id="{1FFAD75B-9764-4D54-BC60-8677FCFBC0ED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0" name="Google Shape;10450;p61">
              <a:extLst>
                <a:ext uri="{FF2B5EF4-FFF2-40B4-BE49-F238E27FC236}">
                  <a16:creationId xmlns:a16="http://schemas.microsoft.com/office/drawing/2014/main" id="{A1D6F547-2518-4977-ADDD-8BF62FE36884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1" name="Google Shape;10451;p61">
              <a:extLst>
                <a:ext uri="{FF2B5EF4-FFF2-40B4-BE49-F238E27FC236}">
                  <a16:creationId xmlns:a16="http://schemas.microsoft.com/office/drawing/2014/main" id="{059D4D0D-9C6C-4D00-BC3A-98AEC0BBCE5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532" name="Google Shape;10460;p61">
            <a:extLst>
              <a:ext uri="{FF2B5EF4-FFF2-40B4-BE49-F238E27FC236}">
                <a16:creationId xmlns:a16="http://schemas.microsoft.com/office/drawing/2014/main" id="{5E618AA3-8E11-4E11-9848-79093EE2A6F9}"/>
              </a:ext>
            </a:extLst>
          </p:cNvPr>
          <p:cNvGrpSpPr/>
          <p:nvPr/>
        </p:nvGrpSpPr>
        <p:grpSpPr>
          <a:xfrm>
            <a:off x="5219113" y="2817334"/>
            <a:ext cx="478812" cy="478328"/>
            <a:chOff x="4201447" y="3817349"/>
            <a:chExt cx="346024" cy="345674"/>
          </a:xfrm>
        </p:grpSpPr>
        <p:sp>
          <p:nvSpPr>
            <p:cNvPr id="533" name="Google Shape;10461;p61">
              <a:extLst>
                <a:ext uri="{FF2B5EF4-FFF2-40B4-BE49-F238E27FC236}">
                  <a16:creationId xmlns:a16="http://schemas.microsoft.com/office/drawing/2014/main" id="{0B5383CF-E53B-4F11-9D67-A58CD5886667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462;p61">
              <a:extLst>
                <a:ext uri="{FF2B5EF4-FFF2-40B4-BE49-F238E27FC236}">
                  <a16:creationId xmlns:a16="http://schemas.microsoft.com/office/drawing/2014/main" id="{85CF202A-FCFB-4706-AC32-1B33FACD7026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5" name="Google Shape;2611;p47">
            <a:extLst>
              <a:ext uri="{FF2B5EF4-FFF2-40B4-BE49-F238E27FC236}">
                <a16:creationId xmlns:a16="http://schemas.microsoft.com/office/drawing/2014/main" id="{82A2990E-DFA9-4825-880E-9FB5FCCA184E}"/>
              </a:ext>
            </a:extLst>
          </p:cNvPr>
          <p:cNvSpPr txBox="1">
            <a:spLocks/>
          </p:cNvSpPr>
          <p:nvPr/>
        </p:nvSpPr>
        <p:spPr>
          <a:xfrm flipH="1">
            <a:off x="4171066" y="2830647"/>
            <a:ext cx="3788446" cy="105234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@</a:t>
            </a:r>
            <a:r>
              <a:rPr lang="en-US" sz="2000" dirty="0" err="1">
                <a:solidFill>
                  <a:schemeClr val="bg1"/>
                </a:solidFill>
              </a:rPr>
              <a:t>MauriDeveloper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36" name="Google Shape;7325;p55">
            <a:extLst>
              <a:ext uri="{FF2B5EF4-FFF2-40B4-BE49-F238E27FC236}">
                <a16:creationId xmlns:a16="http://schemas.microsoft.com/office/drawing/2014/main" id="{ED1A9808-1CDD-4C99-B19D-A6621251B22D}"/>
              </a:ext>
            </a:extLst>
          </p:cNvPr>
          <p:cNvGrpSpPr/>
          <p:nvPr/>
        </p:nvGrpSpPr>
        <p:grpSpPr>
          <a:xfrm>
            <a:off x="5249049" y="3353868"/>
            <a:ext cx="446838" cy="481375"/>
            <a:chOff x="6896644" y="3216007"/>
            <a:chExt cx="322917" cy="347876"/>
          </a:xfrm>
        </p:grpSpPr>
        <p:sp>
          <p:nvSpPr>
            <p:cNvPr id="537" name="Google Shape;7326;p55">
              <a:extLst>
                <a:ext uri="{FF2B5EF4-FFF2-40B4-BE49-F238E27FC236}">
                  <a16:creationId xmlns:a16="http://schemas.microsoft.com/office/drawing/2014/main" id="{7DF0D7AD-BC50-459F-8543-946358D83CE8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327;p55">
              <a:extLst>
                <a:ext uri="{FF2B5EF4-FFF2-40B4-BE49-F238E27FC236}">
                  <a16:creationId xmlns:a16="http://schemas.microsoft.com/office/drawing/2014/main" id="{3C0C1782-1C0F-4842-9033-64EAB7FC1D4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328;p55">
              <a:extLst>
                <a:ext uri="{FF2B5EF4-FFF2-40B4-BE49-F238E27FC236}">
                  <a16:creationId xmlns:a16="http://schemas.microsoft.com/office/drawing/2014/main" id="{52A54F6B-E486-4F1E-AB93-64342F9777A4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329;p55">
              <a:extLst>
                <a:ext uri="{FF2B5EF4-FFF2-40B4-BE49-F238E27FC236}">
                  <a16:creationId xmlns:a16="http://schemas.microsoft.com/office/drawing/2014/main" id="{96A2A586-99A2-4DC9-880F-40CBEE9FDE14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7330;p55">
              <a:extLst>
                <a:ext uri="{FF2B5EF4-FFF2-40B4-BE49-F238E27FC236}">
                  <a16:creationId xmlns:a16="http://schemas.microsoft.com/office/drawing/2014/main" id="{E6DD6FD2-706A-47E0-B6D8-78B67226332B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331;p55">
              <a:extLst>
                <a:ext uri="{FF2B5EF4-FFF2-40B4-BE49-F238E27FC236}">
                  <a16:creationId xmlns:a16="http://schemas.microsoft.com/office/drawing/2014/main" id="{14090FCB-7D0A-4AAB-B2D8-63F5DB20F189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332;p55">
              <a:extLst>
                <a:ext uri="{FF2B5EF4-FFF2-40B4-BE49-F238E27FC236}">
                  <a16:creationId xmlns:a16="http://schemas.microsoft.com/office/drawing/2014/main" id="{ACD37DE2-2CEC-49E8-876D-0353344B365D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44" name="Google Shape;2611;p47">
            <a:extLst>
              <a:ext uri="{FF2B5EF4-FFF2-40B4-BE49-F238E27FC236}">
                <a16:creationId xmlns:a16="http://schemas.microsoft.com/office/drawing/2014/main" id="{CA117513-F59B-4015-89CA-16012ACA7E4E}"/>
              </a:ext>
            </a:extLst>
          </p:cNvPr>
          <p:cNvSpPr txBox="1">
            <a:spLocks/>
          </p:cNvSpPr>
          <p:nvPr/>
        </p:nvSpPr>
        <p:spPr>
          <a:xfrm flipH="1">
            <a:off x="5160621" y="3411976"/>
            <a:ext cx="3788446" cy="105234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maurisan4011@gmail.com</a:t>
            </a:r>
          </a:p>
        </p:txBody>
      </p:sp>
      <p:sp>
        <p:nvSpPr>
          <p:cNvPr id="545" name="Google Shape;2610;p47">
            <a:extLst>
              <a:ext uri="{FF2B5EF4-FFF2-40B4-BE49-F238E27FC236}">
                <a16:creationId xmlns:a16="http://schemas.microsoft.com/office/drawing/2014/main" id="{369966FE-ABD4-4E00-92BF-72A557F86584}"/>
              </a:ext>
            </a:extLst>
          </p:cNvPr>
          <p:cNvSpPr txBox="1">
            <a:spLocks/>
          </p:cNvSpPr>
          <p:nvPr/>
        </p:nvSpPr>
        <p:spPr>
          <a:xfrm flipH="1">
            <a:off x="4514028" y="448752"/>
            <a:ext cx="4477508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aira ExtraCondensed SemiBold"/>
              <a:buNone/>
              <a:defRPr sz="3000" b="0" i="0" u="none" strike="noStrike" cap="none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s-AR" sz="4400" dirty="0"/>
              <a:t>Java Software developer</a:t>
            </a:r>
          </a:p>
        </p:txBody>
      </p:sp>
      <p:pic>
        <p:nvPicPr>
          <p:cNvPr id="547" name="Picture 17">
            <a:extLst>
              <a:ext uri="{FF2B5EF4-FFF2-40B4-BE49-F238E27FC236}">
                <a16:creationId xmlns:a16="http://schemas.microsoft.com/office/drawing/2014/main" id="{64C783C3-90AA-4091-8DC4-90D8E8FB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46" name="Google Shape;2611;p47">
            <a:extLst>
              <a:ext uri="{FF2B5EF4-FFF2-40B4-BE49-F238E27FC236}">
                <a16:creationId xmlns:a16="http://schemas.microsoft.com/office/drawing/2014/main" id="{7A827C6A-776E-4648-A453-D70F34CCF9F2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548" name="Google Shape;10447;p61">
            <a:extLst>
              <a:ext uri="{FF2B5EF4-FFF2-40B4-BE49-F238E27FC236}">
                <a16:creationId xmlns:a16="http://schemas.microsoft.com/office/drawing/2014/main" id="{2CCF215D-F8D6-4CF4-9F06-53CED1C21568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549" name="Google Shape;10448;p61">
              <a:extLst>
                <a:ext uri="{FF2B5EF4-FFF2-40B4-BE49-F238E27FC236}">
                  <a16:creationId xmlns:a16="http://schemas.microsoft.com/office/drawing/2014/main" id="{3C8B725C-EDA7-4DC1-8273-0DF82E6FFAF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550" name="Google Shape;10449;p61">
              <a:extLst>
                <a:ext uri="{FF2B5EF4-FFF2-40B4-BE49-F238E27FC236}">
                  <a16:creationId xmlns:a16="http://schemas.microsoft.com/office/drawing/2014/main" id="{A9C3F195-B141-4CDC-9F1D-0F9D4E2758B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551" name="Google Shape;10450;p61">
              <a:extLst>
                <a:ext uri="{FF2B5EF4-FFF2-40B4-BE49-F238E27FC236}">
                  <a16:creationId xmlns:a16="http://schemas.microsoft.com/office/drawing/2014/main" id="{4BC97DC6-804A-4BBE-86AB-8799F50EB747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552" name="Google Shape;10451;p61">
              <a:extLst>
                <a:ext uri="{FF2B5EF4-FFF2-40B4-BE49-F238E27FC236}">
                  <a16:creationId xmlns:a16="http://schemas.microsoft.com/office/drawing/2014/main" id="{85E8F3BB-296D-4CD8-8F08-46DCD8D74948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3" name="Google Shape;10460;p61">
            <a:extLst>
              <a:ext uri="{FF2B5EF4-FFF2-40B4-BE49-F238E27FC236}">
                <a16:creationId xmlns:a16="http://schemas.microsoft.com/office/drawing/2014/main" id="{683F48DE-AF40-4AF9-BBAB-6AA3BFDE9551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554" name="Google Shape;10461;p61">
              <a:extLst>
                <a:ext uri="{FF2B5EF4-FFF2-40B4-BE49-F238E27FC236}">
                  <a16:creationId xmlns:a16="http://schemas.microsoft.com/office/drawing/2014/main" id="{C22358A0-7FA6-40AB-9FDF-C9F7343B1E90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5" name="Google Shape;10462;p61">
              <a:extLst>
                <a:ext uri="{FF2B5EF4-FFF2-40B4-BE49-F238E27FC236}">
                  <a16:creationId xmlns:a16="http://schemas.microsoft.com/office/drawing/2014/main" id="{6D8ACA56-7C12-4FD6-B005-9751F29F31F4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556" name="Google Shape;2611;p47">
            <a:extLst>
              <a:ext uri="{FF2B5EF4-FFF2-40B4-BE49-F238E27FC236}">
                <a16:creationId xmlns:a16="http://schemas.microsoft.com/office/drawing/2014/main" id="{FAC8F50B-52C0-4DDC-A790-D8FE3B4B6434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557" name="Google Shape;7325;p55">
            <a:extLst>
              <a:ext uri="{FF2B5EF4-FFF2-40B4-BE49-F238E27FC236}">
                <a16:creationId xmlns:a16="http://schemas.microsoft.com/office/drawing/2014/main" id="{7035EA68-4016-48B1-B20D-BF7E8BC27EFE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558" name="Google Shape;7326;p55">
              <a:extLst>
                <a:ext uri="{FF2B5EF4-FFF2-40B4-BE49-F238E27FC236}">
                  <a16:creationId xmlns:a16="http://schemas.microsoft.com/office/drawing/2014/main" id="{904A0AEC-CEB5-4AAA-939E-DF99194E7B6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9" name="Google Shape;7327;p55">
              <a:extLst>
                <a:ext uri="{FF2B5EF4-FFF2-40B4-BE49-F238E27FC236}">
                  <a16:creationId xmlns:a16="http://schemas.microsoft.com/office/drawing/2014/main" id="{ED2F2A38-D525-4632-9717-7A9058F93C3A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0" name="Google Shape;7328;p55">
              <a:extLst>
                <a:ext uri="{FF2B5EF4-FFF2-40B4-BE49-F238E27FC236}">
                  <a16:creationId xmlns:a16="http://schemas.microsoft.com/office/drawing/2014/main" id="{7A5F8801-E755-4D44-9031-F914974E2316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1" name="Google Shape;7329;p55">
              <a:extLst>
                <a:ext uri="{FF2B5EF4-FFF2-40B4-BE49-F238E27FC236}">
                  <a16:creationId xmlns:a16="http://schemas.microsoft.com/office/drawing/2014/main" id="{1682AD23-558C-4275-B676-8D290EA7885F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2" name="Google Shape;7330;p55">
              <a:extLst>
                <a:ext uri="{FF2B5EF4-FFF2-40B4-BE49-F238E27FC236}">
                  <a16:creationId xmlns:a16="http://schemas.microsoft.com/office/drawing/2014/main" id="{583D6DA0-93C8-43D5-BAE6-B4BCF653CC1D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3" name="Google Shape;7331;p55">
              <a:extLst>
                <a:ext uri="{FF2B5EF4-FFF2-40B4-BE49-F238E27FC236}">
                  <a16:creationId xmlns:a16="http://schemas.microsoft.com/office/drawing/2014/main" id="{9C912228-AAD7-4461-910C-890CE936FF4F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4" name="Google Shape;7332;p55">
              <a:extLst>
                <a:ext uri="{FF2B5EF4-FFF2-40B4-BE49-F238E27FC236}">
                  <a16:creationId xmlns:a16="http://schemas.microsoft.com/office/drawing/2014/main" id="{B3EC9BEA-552A-4B0A-A557-A7A2486A6064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565" name="Google Shape;2611;p47">
            <a:extLst>
              <a:ext uri="{FF2B5EF4-FFF2-40B4-BE49-F238E27FC236}">
                <a16:creationId xmlns:a16="http://schemas.microsoft.com/office/drawing/2014/main" id="{B58A8E15-AC59-474C-8DAB-7B3A0FBDCAA6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 idx="15"/>
          </p:nvPr>
        </p:nvSpPr>
        <p:spPr>
          <a:xfrm rot="-5400000">
            <a:off x="6557759" y="1547727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AGENDA</a:t>
            </a:r>
            <a:endParaRPr sz="4400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 idx="2"/>
          </p:nvPr>
        </p:nvSpPr>
        <p:spPr>
          <a:xfrm>
            <a:off x="3092799" y="10222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8"/>
          </p:nvPr>
        </p:nvSpPr>
        <p:spPr>
          <a:xfrm>
            <a:off x="5259861" y="106288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ctrTitle" idx="6"/>
          </p:nvPr>
        </p:nvSpPr>
        <p:spPr>
          <a:xfrm>
            <a:off x="4975612" y="1822016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/>
              <a:t>Ventajas</a:t>
            </a:r>
            <a:endParaRPr sz="3600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ctrTitle" idx="16"/>
          </p:nvPr>
        </p:nvSpPr>
        <p:spPr>
          <a:xfrm>
            <a:off x="606237" y="1811325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/>
              <a:t>Spring Boot</a:t>
            </a:r>
            <a:endParaRPr sz="3600"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18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ctrTitle" idx="19"/>
          </p:nvPr>
        </p:nvSpPr>
        <p:spPr>
          <a:xfrm>
            <a:off x="2937561" y="352794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lt1"/>
                </a:solidFill>
              </a:rPr>
              <a:t>Demo Ejercicio</a:t>
            </a:r>
            <a:endParaRPr sz="36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1"/>
          </p:nvPr>
        </p:nvSpPr>
        <p:spPr>
          <a:xfrm>
            <a:off x="3221811" y="278255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ctrTitle"/>
          </p:nvPr>
        </p:nvSpPr>
        <p:spPr>
          <a:xfrm>
            <a:off x="2947101" y="1973577"/>
            <a:ext cx="2045195" cy="981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/>
              <a:t>Software </a:t>
            </a:r>
            <a:br>
              <a:rPr lang="es-AR" sz="3600" dirty="0"/>
            </a:br>
            <a:r>
              <a:rPr lang="es-AR" sz="3600" dirty="0"/>
              <a:t>Moderno</a:t>
            </a:r>
            <a:endParaRPr sz="3600" dirty="0"/>
          </a:p>
        </p:txBody>
      </p:sp>
      <p:pic>
        <p:nvPicPr>
          <p:cNvPr id="27" name="Picture 17">
            <a:extLst>
              <a:ext uri="{FF2B5EF4-FFF2-40B4-BE49-F238E27FC236}">
                <a16:creationId xmlns:a16="http://schemas.microsoft.com/office/drawing/2014/main" id="{C13E7EA0-5E82-4E57-8508-972BA89E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14" name="Google Shape;2611;p47">
            <a:extLst>
              <a:ext uri="{FF2B5EF4-FFF2-40B4-BE49-F238E27FC236}">
                <a16:creationId xmlns:a16="http://schemas.microsoft.com/office/drawing/2014/main" id="{D033B332-F25A-44B2-85AF-C7B5A07E2D4E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5" name="Google Shape;10447;p61">
            <a:extLst>
              <a:ext uri="{FF2B5EF4-FFF2-40B4-BE49-F238E27FC236}">
                <a16:creationId xmlns:a16="http://schemas.microsoft.com/office/drawing/2014/main" id="{619F368F-23B2-4803-8382-341D62F25508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16" name="Google Shape;10448;p61">
              <a:extLst>
                <a:ext uri="{FF2B5EF4-FFF2-40B4-BE49-F238E27FC236}">
                  <a16:creationId xmlns:a16="http://schemas.microsoft.com/office/drawing/2014/main" id="{3787C3ED-713B-48D7-B722-D806E8B1244D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0449;p61">
              <a:extLst>
                <a:ext uri="{FF2B5EF4-FFF2-40B4-BE49-F238E27FC236}">
                  <a16:creationId xmlns:a16="http://schemas.microsoft.com/office/drawing/2014/main" id="{8912D215-0E6C-4CAF-9A59-1C7874FBE52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0450;p61">
              <a:extLst>
                <a:ext uri="{FF2B5EF4-FFF2-40B4-BE49-F238E27FC236}">
                  <a16:creationId xmlns:a16="http://schemas.microsoft.com/office/drawing/2014/main" id="{D777F68D-D8F3-4D90-8409-971523C3223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9" name="Google Shape;10451;p61">
              <a:extLst>
                <a:ext uri="{FF2B5EF4-FFF2-40B4-BE49-F238E27FC236}">
                  <a16:creationId xmlns:a16="http://schemas.microsoft.com/office/drawing/2014/main" id="{51F59F75-6904-4A2F-AA37-65660D781649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oogle Shape;10460;p61">
            <a:extLst>
              <a:ext uri="{FF2B5EF4-FFF2-40B4-BE49-F238E27FC236}">
                <a16:creationId xmlns:a16="http://schemas.microsoft.com/office/drawing/2014/main" id="{27DCEB74-F04E-4349-8F03-3012189EC437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21" name="Google Shape;10461;p61">
              <a:extLst>
                <a:ext uri="{FF2B5EF4-FFF2-40B4-BE49-F238E27FC236}">
                  <a16:creationId xmlns:a16="http://schemas.microsoft.com/office/drawing/2014/main" id="{E8F4DA86-8C5E-4F40-B4FA-ACF5CA2416E0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10462;p61">
              <a:extLst>
                <a:ext uri="{FF2B5EF4-FFF2-40B4-BE49-F238E27FC236}">
                  <a16:creationId xmlns:a16="http://schemas.microsoft.com/office/drawing/2014/main" id="{717CB8FD-15AE-4763-A06A-FC429A446889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3" name="Google Shape;2611;p47">
            <a:extLst>
              <a:ext uri="{FF2B5EF4-FFF2-40B4-BE49-F238E27FC236}">
                <a16:creationId xmlns:a16="http://schemas.microsoft.com/office/drawing/2014/main" id="{830B13D9-BDF5-4C23-84F1-E665E85F28E9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24" name="Google Shape;7325;p55">
            <a:extLst>
              <a:ext uri="{FF2B5EF4-FFF2-40B4-BE49-F238E27FC236}">
                <a16:creationId xmlns:a16="http://schemas.microsoft.com/office/drawing/2014/main" id="{042A5958-7696-49E9-B815-9F38CA37E71F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25" name="Google Shape;7326;p55">
              <a:extLst>
                <a:ext uri="{FF2B5EF4-FFF2-40B4-BE49-F238E27FC236}">
                  <a16:creationId xmlns:a16="http://schemas.microsoft.com/office/drawing/2014/main" id="{C545D45E-BC4D-45BE-8366-E166DAFB1676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Google Shape;7327;p55">
              <a:extLst>
                <a:ext uri="{FF2B5EF4-FFF2-40B4-BE49-F238E27FC236}">
                  <a16:creationId xmlns:a16="http://schemas.microsoft.com/office/drawing/2014/main" id="{6789ED62-E65B-4E16-9634-9A41FBD4BCDA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" name="Google Shape;7328;p55">
              <a:extLst>
                <a:ext uri="{FF2B5EF4-FFF2-40B4-BE49-F238E27FC236}">
                  <a16:creationId xmlns:a16="http://schemas.microsoft.com/office/drawing/2014/main" id="{76DCED5D-9A68-4AAF-817E-BEE70B4CEAFA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" name="Google Shape;7329;p55">
              <a:extLst>
                <a:ext uri="{FF2B5EF4-FFF2-40B4-BE49-F238E27FC236}">
                  <a16:creationId xmlns:a16="http://schemas.microsoft.com/office/drawing/2014/main" id="{27DDEF88-470E-49C9-925C-A7A0113ED659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0" name="Google Shape;7330;p55">
              <a:extLst>
                <a:ext uri="{FF2B5EF4-FFF2-40B4-BE49-F238E27FC236}">
                  <a16:creationId xmlns:a16="http://schemas.microsoft.com/office/drawing/2014/main" id="{1B7154C3-B484-4005-9C85-CA6AC8E608FD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1" name="Google Shape;7331;p55">
              <a:extLst>
                <a:ext uri="{FF2B5EF4-FFF2-40B4-BE49-F238E27FC236}">
                  <a16:creationId xmlns:a16="http://schemas.microsoft.com/office/drawing/2014/main" id="{06F54204-80C7-4B71-ABA5-D523811BBBD2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2" name="Google Shape;7332;p55">
              <a:extLst>
                <a:ext uri="{FF2B5EF4-FFF2-40B4-BE49-F238E27FC236}">
                  <a16:creationId xmlns:a16="http://schemas.microsoft.com/office/drawing/2014/main" id="{315D2976-8D86-4346-97BE-86BA275DF58E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33" name="Google Shape;2611;p47">
            <a:extLst>
              <a:ext uri="{FF2B5EF4-FFF2-40B4-BE49-F238E27FC236}">
                <a16:creationId xmlns:a16="http://schemas.microsoft.com/office/drawing/2014/main" id="{62C08BE5-B279-49F5-86FB-29F313779EBB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>
            <a:spLocks noGrp="1"/>
          </p:cNvSpPr>
          <p:nvPr>
            <p:ph type="ctrTitle" idx="2"/>
          </p:nvPr>
        </p:nvSpPr>
        <p:spPr>
          <a:xfrm flipH="1">
            <a:off x="4656602" y="2138558"/>
            <a:ext cx="4170368" cy="1124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Software Moderno</a:t>
            </a:r>
            <a:endParaRPr sz="4400" dirty="0"/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1BB4476D-0602-49C2-9C27-FEF9B97B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24D12C4A-CDB6-47CD-9F44-F5DDD571E329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351A462F-5449-40FA-BA4A-98EFB172E0DC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82B11431-1607-4D2E-BB94-FDA8EFE56C6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15B1E1BA-AC1E-4BD6-8AF7-56BD7BB1563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5A03DFF4-35F7-46DC-B6BA-173EF28951D6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5E24F3C7-EA38-4454-91F2-A26360C298B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43601253-DA3D-445E-92CC-2F0271626CE4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2" name="Google Shape;10461;p61">
              <a:extLst>
                <a:ext uri="{FF2B5EF4-FFF2-40B4-BE49-F238E27FC236}">
                  <a16:creationId xmlns:a16="http://schemas.microsoft.com/office/drawing/2014/main" id="{A524143D-7CE6-4BE0-A1FF-BBD97B037C3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Google Shape;10462;p61">
              <a:extLst>
                <a:ext uri="{FF2B5EF4-FFF2-40B4-BE49-F238E27FC236}">
                  <a16:creationId xmlns:a16="http://schemas.microsoft.com/office/drawing/2014/main" id="{969016C6-576D-42EA-9BB7-9C3C1C159434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5" name="Google Shape;2611;p47">
            <a:extLst>
              <a:ext uri="{FF2B5EF4-FFF2-40B4-BE49-F238E27FC236}">
                <a16:creationId xmlns:a16="http://schemas.microsoft.com/office/drawing/2014/main" id="{B9CF7E8C-74A5-4F18-B939-566840DEABB3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6" name="Google Shape;7325;p55">
            <a:extLst>
              <a:ext uri="{FF2B5EF4-FFF2-40B4-BE49-F238E27FC236}">
                <a16:creationId xmlns:a16="http://schemas.microsoft.com/office/drawing/2014/main" id="{C1C256FC-F399-4E4E-93CC-32AD47C943C4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7" name="Google Shape;7326;p55">
              <a:extLst>
                <a:ext uri="{FF2B5EF4-FFF2-40B4-BE49-F238E27FC236}">
                  <a16:creationId xmlns:a16="http://schemas.microsoft.com/office/drawing/2014/main" id="{0A08E159-1054-490D-A918-37FE8651560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7;p55">
              <a:extLst>
                <a:ext uri="{FF2B5EF4-FFF2-40B4-BE49-F238E27FC236}">
                  <a16:creationId xmlns:a16="http://schemas.microsoft.com/office/drawing/2014/main" id="{93EBF867-1BB0-4588-8189-12F3F41199B8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8;p55">
              <a:extLst>
                <a:ext uri="{FF2B5EF4-FFF2-40B4-BE49-F238E27FC236}">
                  <a16:creationId xmlns:a16="http://schemas.microsoft.com/office/drawing/2014/main" id="{E71B7B8A-B353-4F03-AD81-AE0704B2795C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9;p55">
              <a:extLst>
                <a:ext uri="{FF2B5EF4-FFF2-40B4-BE49-F238E27FC236}">
                  <a16:creationId xmlns:a16="http://schemas.microsoft.com/office/drawing/2014/main" id="{9BCCEFE1-5166-4433-ACC3-71276E39B310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0;p55">
              <a:extLst>
                <a:ext uri="{FF2B5EF4-FFF2-40B4-BE49-F238E27FC236}">
                  <a16:creationId xmlns:a16="http://schemas.microsoft.com/office/drawing/2014/main" id="{DF35E92A-9AA9-43D6-ADA5-A8A538D5DCFE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1;p55">
              <a:extLst>
                <a:ext uri="{FF2B5EF4-FFF2-40B4-BE49-F238E27FC236}">
                  <a16:creationId xmlns:a16="http://schemas.microsoft.com/office/drawing/2014/main" id="{42F9C158-BC4B-487A-94BD-03E8689E9C8D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2;p55">
              <a:extLst>
                <a:ext uri="{FF2B5EF4-FFF2-40B4-BE49-F238E27FC236}">
                  <a16:creationId xmlns:a16="http://schemas.microsoft.com/office/drawing/2014/main" id="{EA96BB8F-0BAB-473A-AC85-8409156325C9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4" name="Google Shape;2611;p47">
            <a:extLst>
              <a:ext uri="{FF2B5EF4-FFF2-40B4-BE49-F238E27FC236}">
                <a16:creationId xmlns:a16="http://schemas.microsoft.com/office/drawing/2014/main" id="{02E9C40B-852F-4EE9-938B-0B56603C6223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ctrTitle"/>
          </p:nvPr>
        </p:nvSpPr>
        <p:spPr>
          <a:xfrm>
            <a:off x="641883" y="30925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¿Que esperamos de una Plataforma?</a:t>
            </a:r>
            <a:endParaRPr sz="4400" dirty="0"/>
          </a:p>
        </p:txBody>
      </p:sp>
      <p:grpSp>
        <p:nvGrpSpPr>
          <p:cNvPr id="447" name="Google Shape;447;p29"/>
          <p:cNvGrpSpPr/>
          <p:nvPr/>
        </p:nvGrpSpPr>
        <p:grpSpPr>
          <a:xfrm>
            <a:off x="720490" y="1802462"/>
            <a:ext cx="1904477" cy="1878118"/>
            <a:chOff x="2543222" y="2802319"/>
            <a:chExt cx="492172" cy="492122"/>
          </a:xfrm>
        </p:grpSpPr>
        <p:sp>
          <p:nvSpPr>
            <p:cNvPr id="448" name="Google Shape;448;p29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7337D4"/>
            </a:solidFill>
            <a:ln w="9525" cap="flat" cmpd="sng">
              <a:solidFill>
                <a:srgbClr val="7337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7337D4"/>
            </a:solidFill>
            <a:ln w="9525" cap="flat" cmpd="sng">
              <a:solidFill>
                <a:srgbClr val="7337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7337D4"/>
            </a:solidFill>
            <a:ln w="9525" cap="flat" cmpd="sng">
              <a:solidFill>
                <a:srgbClr val="7337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7337D4"/>
            </a:solidFill>
            <a:ln w="9525" cap="flat" cmpd="sng">
              <a:solidFill>
                <a:srgbClr val="7337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9"/>
          <p:cNvGrpSpPr/>
          <p:nvPr/>
        </p:nvGrpSpPr>
        <p:grpSpPr>
          <a:xfrm>
            <a:off x="3777564" y="1346373"/>
            <a:ext cx="1706214" cy="1600229"/>
            <a:chOff x="2543222" y="2802319"/>
            <a:chExt cx="492172" cy="492122"/>
          </a:xfrm>
        </p:grpSpPr>
        <p:sp>
          <p:nvSpPr>
            <p:cNvPr id="459" name="Google Shape;459;p29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E613D5"/>
            </a:solidFill>
            <a:ln w="9525" cap="flat" cmpd="sng">
              <a:solidFill>
                <a:srgbClr val="E613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F4246"/>
                </a:solidFill>
              </a:endParaRPr>
            </a:p>
          </p:txBody>
        </p:sp>
      </p:grpSp>
      <p:grpSp>
        <p:nvGrpSpPr>
          <p:cNvPr id="480" name="Google Shape;480;p29"/>
          <p:cNvGrpSpPr/>
          <p:nvPr/>
        </p:nvGrpSpPr>
        <p:grpSpPr>
          <a:xfrm>
            <a:off x="459617" y="2997012"/>
            <a:ext cx="8223184" cy="1752192"/>
            <a:chOff x="1487050" y="2758886"/>
            <a:chExt cx="6169800" cy="1597964"/>
          </a:xfrm>
        </p:grpSpPr>
        <p:cxnSp>
          <p:nvCxnSpPr>
            <p:cNvPr id="481" name="Google Shape;481;p29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9"/>
            <p:cNvCxnSpPr/>
            <p:nvPr/>
          </p:nvCxnSpPr>
          <p:spPr>
            <a:xfrm>
              <a:off x="4589000" y="2758886"/>
              <a:ext cx="0" cy="15852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29"/>
            <p:cNvCxnSpPr/>
            <p:nvPr/>
          </p:nvCxnSpPr>
          <p:spPr>
            <a:xfrm>
              <a:off x="2357650" y="3457477"/>
              <a:ext cx="0" cy="8865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29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6" name="Google Shape;486;p29"/>
          <p:cNvSpPr txBox="1"/>
          <p:nvPr/>
        </p:nvSpPr>
        <p:spPr>
          <a:xfrm>
            <a:off x="6651972" y="3034900"/>
            <a:ext cx="1624743" cy="99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 err="1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Integracion</a:t>
            </a: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Continua</a:t>
            </a:r>
            <a:endParaRPr sz="32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grpSp>
        <p:nvGrpSpPr>
          <p:cNvPr id="71" name="Google Shape;469;p29">
            <a:extLst>
              <a:ext uri="{FF2B5EF4-FFF2-40B4-BE49-F238E27FC236}">
                <a16:creationId xmlns:a16="http://schemas.microsoft.com/office/drawing/2014/main" id="{3AABCE8B-DB71-4D51-A3AB-F1EBF7AAFD63}"/>
              </a:ext>
            </a:extLst>
          </p:cNvPr>
          <p:cNvGrpSpPr/>
          <p:nvPr/>
        </p:nvGrpSpPr>
        <p:grpSpPr>
          <a:xfrm>
            <a:off x="6526669" y="2560771"/>
            <a:ext cx="1876762" cy="1878118"/>
            <a:chOff x="2543222" y="2802319"/>
            <a:chExt cx="492172" cy="492122"/>
          </a:xfrm>
        </p:grpSpPr>
        <p:sp>
          <p:nvSpPr>
            <p:cNvPr id="72" name="Google Shape;470;p29">
              <a:extLst>
                <a:ext uri="{FF2B5EF4-FFF2-40B4-BE49-F238E27FC236}">
                  <a16:creationId xmlns:a16="http://schemas.microsoft.com/office/drawing/2014/main" id="{19782D54-F967-4FF3-9028-796B7C09233A}"/>
                </a:ext>
              </a:extLst>
            </p:cNvPr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71;p29">
              <a:extLst>
                <a:ext uri="{FF2B5EF4-FFF2-40B4-BE49-F238E27FC236}">
                  <a16:creationId xmlns:a16="http://schemas.microsoft.com/office/drawing/2014/main" id="{7D075CA0-E870-4117-89C6-2B1DEFAEC654}"/>
                </a:ext>
              </a:extLst>
            </p:cNvPr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72;p29">
              <a:extLst>
                <a:ext uri="{FF2B5EF4-FFF2-40B4-BE49-F238E27FC236}">
                  <a16:creationId xmlns:a16="http://schemas.microsoft.com/office/drawing/2014/main" id="{C3C9B061-F541-4AB0-A90D-C968B8063D09}"/>
                </a:ext>
              </a:extLst>
            </p:cNvPr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73;p29">
              <a:extLst>
                <a:ext uri="{FF2B5EF4-FFF2-40B4-BE49-F238E27FC236}">
                  <a16:creationId xmlns:a16="http://schemas.microsoft.com/office/drawing/2014/main" id="{DE9E97B9-7A70-4E24-9C2D-FA7C41C03ECD}"/>
                </a:ext>
              </a:extLst>
            </p:cNvPr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74;p29">
              <a:extLst>
                <a:ext uri="{FF2B5EF4-FFF2-40B4-BE49-F238E27FC236}">
                  <a16:creationId xmlns:a16="http://schemas.microsoft.com/office/drawing/2014/main" id="{645CD46A-F011-48AC-AA88-DC5CFB56D75F}"/>
                </a:ext>
              </a:extLst>
            </p:cNvPr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75;p29">
              <a:extLst>
                <a:ext uri="{FF2B5EF4-FFF2-40B4-BE49-F238E27FC236}">
                  <a16:creationId xmlns:a16="http://schemas.microsoft.com/office/drawing/2014/main" id="{676D0667-36DB-4B72-8A81-CD537D5577D3}"/>
                </a:ext>
              </a:extLst>
            </p:cNvPr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76;p29">
              <a:extLst>
                <a:ext uri="{FF2B5EF4-FFF2-40B4-BE49-F238E27FC236}">
                  <a16:creationId xmlns:a16="http://schemas.microsoft.com/office/drawing/2014/main" id="{17771BF1-B6BB-4CDE-A937-ACA6A7BA2677}"/>
                </a:ext>
              </a:extLst>
            </p:cNvPr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77;p29">
              <a:extLst>
                <a:ext uri="{FF2B5EF4-FFF2-40B4-BE49-F238E27FC236}">
                  <a16:creationId xmlns:a16="http://schemas.microsoft.com/office/drawing/2014/main" id="{0A25C354-A8F8-4C2E-A2BE-4E1338EF6C0D}"/>
                </a:ext>
              </a:extLst>
            </p:cNvPr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00FFFF"/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8;p29">
              <a:extLst>
                <a:ext uri="{FF2B5EF4-FFF2-40B4-BE49-F238E27FC236}">
                  <a16:creationId xmlns:a16="http://schemas.microsoft.com/office/drawing/2014/main" id="{D86B848D-3721-4D29-BCA7-0B602E290B6B}"/>
                </a:ext>
              </a:extLst>
            </p:cNvPr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9;p29">
              <a:extLst>
                <a:ext uri="{FF2B5EF4-FFF2-40B4-BE49-F238E27FC236}">
                  <a16:creationId xmlns:a16="http://schemas.microsoft.com/office/drawing/2014/main" id="{E3E3F510-1242-46BB-A9EF-2C1042034182}"/>
                </a:ext>
              </a:extLst>
            </p:cNvPr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486;p29">
            <a:extLst>
              <a:ext uri="{FF2B5EF4-FFF2-40B4-BE49-F238E27FC236}">
                <a16:creationId xmlns:a16="http://schemas.microsoft.com/office/drawing/2014/main" id="{07F1134D-E95F-4D1B-8A92-DE96533029D6}"/>
              </a:ext>
            </a:extLst>
          </p:cNvPr>
          <p:cNvSpPr txBox="1"/>
          <p:nvPr/>
        </p:nvSpPr>
        <p:spPr>
          <a:xfrm>
            <a:off x="4120516" y="1686092"/>
            <a:ext cx="1082688" cy="9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Ligero 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Eficiente</a:t>
            </a:r>
            <a:endParaRPr sz="32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84" name="Google Shape;486;p29">
            <a:extLst>
              <a:ext uri="{FF2B5EF4-FFF2-40B4-BE49-F238E27FC236}">
                <a16:creationId xmlns:a16="http://schemas.microsoft.com/office/drawing/2014/main" id="{6B1D3053-3032-4B6B-A441-F935D5AF833A}"/>
              </a:ext>
            </a:extLst>
          </p:cNvPr>
          <p:cNvSpPr txBox="1"/>
          <p:nvPr/>
        </p:nvSpPr>
        <p:spPr>
          <a:xfrm>
            <a:off x="829236" y="2207466"/>
            <a:ext cx="1685549" cy="103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Ágil 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Intuitivo</a:t>
            </a:r>
            <a:endParaRPr sz="3200" dirty="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grpSp>
        <p:nvGrpSpPr>
          <p:cNvPr id="86" name="Google Shape;4334;p52">
            <a:extLst>
              <a:ext uri="{FF2B5EF4-FFF2-40B4-BE49-F238E27FC236}">
                <a16:creationId xmlns:a16="http://schemas.microsoft.com/office/drawing/2014/main" id="{FB72FE30-B0E3-4454-AB8B-30EE73903FAE}"/>
              </a:ext>
            </a:extLst>
          </p:cNvPr>
          <p:cNvGrpSpPr/>
          <p:nvPr/>
        </p:nvGrpSpPr>
        <p:grpSpPr>
          <a:xfrm>
            <a:off x="1047049" y="4131119"/>
            <a:ext cx="423795" cy="414038"/>
            <a:chOff x="898875" y="4399275"/>
            <a:chExt cx="483700" cy="481850"/>
          </a:xfrm>
          <a:solidFill>
            <a:schemeClr val="bg1"/>
          </a:solidFill>
        </p:grpSpPr>
        <p:sp>
          <p:nvSpPr>
            <p:cNvPr id="87" name="Google Shape;4335;p52">
              <a:extLst>
                <a:ext uri="{FF2B5EF4-FFF2-40B4-BE49-F238E27FC236}">
                  <a16:creationId xmlns:a16="http://schemas.microsoft.com/office/drawing/2014/main" id="{BED18D2E-543D-427B-9107-67CFF9D222D7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8" name="Google Shape;4336;p52">
              <a:extLst>
                <a:ext uri="{FF2B5EF4-FFF2-40B4-BE49-F238E27FC236}">
                  <a16:creationId xmlns:a16="http://schemas.microsoft.com/office/drawing/2014/main" id="{AAED1C88-EA17-4907-83C3-1166BCB5237A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89" name="Google Shape;4337;p52">
              <a:extLst>
                <a:ext uri="{FF2B5EF4-FFF2-40B4-BE49-F238E27FC236}">
                  <a16:creationId xmlns:a16="http://schemas.microsoft.com/office/drawing/2014/main" id="{088389E7-DD59-4BB3-8AE1-E4D5A11C892F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4338;p52">
              <a:extLst>
                <a:ext uri="{FF2B5EF4-FFF2-40B4-BE49-F238E27FC236}">
                  <a16:creationId xmlns:a16="http://schemas.microsoft.com/office/drawing/2014/main" id="{87F42023-55B0-4F60-917D-89E74BC37688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1" name="Google Shape;4339;p52">
              <a:extLst>
                <a:ext uri="{FF2B5EF4-FFF2-40B4-BE49-F238E27FC236}">
                  <a16:creationId xmlns:a16="http://schemas.microsoft.com/office/drawing/2014/main" id="{C2A17469-92B6-49CF-AAD8-C73AD3DA7659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2" name="Google Shape;4340;p52">
              <a:extLst>
                <a:ext uri="{FF2B5EF4-FFF2-40B4-BE49-F238E27FC236}">
                  <a16:creationId xmlns:a16="http://schemas.microsoft.com/office/drawing/2014/main" id="{07DB6AB3-4347-44CF-9773-0615A73B3CEC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3" name="Google Shape;4341;p52">
              <a:extLst>
                <a:ext uri="{FF2B5EF4-FFF2-40B4-BE49-F238E27FC236}">
                  <a16:creationId xmlns:a16="http://schemas.microsoft.com/office/drawing/2014/main" id="{C7A068A4-15BC-4260-89C5-AEEFCDC3E7FB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4" name="Google Shape;4342;p52">
              <a:extLst>
                <a:ext uri="{FF2B5EF4-FFF2-40B4-BE49-F238E27FC236}">
                  <a16:creationId xmlns:a16="http://schemas.microsoft.com/office/drawing/2014/main" id="{3D6403AA-FE89-4662-8484-4F9F32E9B3D4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95" name="Google Shape;546;p32">
            <a:extLst>
              <a:ext uri="{FF2B5EF4-FFF2-40B4-BE49-F238E27FC236}">
                <a16:creationId xmlns:a16="http://schemas.microsoft.com/office/drawing/2014/main" id="{92DC4484-33EC-40F3-B037-04D1EDBFA5A2}"/>
              </a:ext>
            </a:extLst>
          </p:cNvPr>
          <p:cNvSpPr/>
          <p:nvPr/>
        </p:nvSpPr>
        <p:spPr>
          <a:xfrm>
            <a:off x="3904266" y="3041169"/>
            <a:ext cx="579485" cy="551044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4773;p53">
            <a:extLst>
              <a:ext uri="{FF2B5EF4-FFF2-40B4-BE49-F238E27FC236}">
                <a16:creationId xmlns:a16="http://schemas.microsoft.com/office/drawing/2014/main" id="{FA25E48B-C321-491D-992D-927539B03824}"/>
              </a:ext>
            </a:extLst>
          </p:cNvPr>
          <p:cNvGrpSpPr/>
          <p:nvPr/>
        </p:nvGrpSpPr>
        <p:grpSpPr>
          <a:xfrm>
            <a:off x="6136393" y="4036529"/>
            <a:ext cx="463826" cy="510174"/>
            <a:chOff x="-62890750" y="2296300"/>
            <a:chExt cx="330825" cy="317450"/>
          </a:xfrm>
          <a:solidFill>
            <a:schemeClr val="bg1"/>
          </a:solidFill>
        </p:grpSpPr>
        <p:sp>
          <p:nvSpPr>
            <p:cNvPr id="97" name="Google Shape;4774;p53">
              <a:extLst>
                <a:ext uri="{FF2B5EF4-FFF2-40B4-BE49-F238E27FC236}">
                  <a16:creationId xmlns:a16="http://schemas.microsoft.com/office/drawing/2014/main" id="{4D0DCAF0-9526-45A5-A079-B5953C4ABAD4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775;p53">
              <a:extLst>
                <a:ext uri="{FF2B5EF4-FFF2-40B4-BE49-F238E27FC236}">
                  <a16:creationId xmlns:a16="http://schemas.microsoft.com/office/drawing/2014/main" id="{B7A574DB-33A4-47A2-9D10-DC89714E0BF9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76;p53">
              <a:extLst>
                <a:ext uri="{FF2B5EF4-FFF2-40B4-BE49-F238E27FC236}">
                  <a16:creationId xmlns:a16="http://schemas.microsoft.com/office/drawing/2014/main" id="{8ACF4752-417D-4510-8081-290F997B4087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" name="Picture 17">
            <a:extLst>
              <a:ext uri="{FF2B5EF4-FFF2-40B4-BE49-F238E27FC236}">
                <a16:creationId xmlns:a16="http://schemas.microsoft.com/office/drawing/2014/main" id="{15DC0E2E-6380-4C61-8EA6-1014EF016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9" name="Google Shape;2611;p47">
            <a:extLst>
              <a:ext uri="{FF2B5EF4-FFF2-40B4-BE49-F238E27FC236}">
                <a16:creationId xmlns:a16="http://schemas.microsoft.com/office/drawing/2014/main" id="{0744D63B-FC19-43AC-850E-A85C94E7E3AD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0" name="Google Shape;10447;p61">
            <a:extLst>
              <a:ext uri="{FF2B5EF4-FFF2-40B4-BE49-F238E27FC236}">
                <a16:creationId xmlns:a16="http://schemas.microsoft.com/office/drawing/2014/main" id="{C5013162-23CD-4D4A-8D45-352BFEC49924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61" name="Google Shape;10448;p61">
              <a:extLst>
                <a:ext uri="{FF2B5EF4-FFF2-40B4-BE49-F238E27FC236}">
                  <a16:creationId xmlns:a16="http://schemas.microsoft.com/office/drawing/2014/main" id="{25939CE0-0D0D-4520-A503-49F80BF86ED9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62" name="Google Shape;10449;p61">
              <a:extLst>
                <a:ext uri="{FF2B5EF4-FFF2-40B4-BE49-F238E27FC236}">
                  <a16:creationId xmlns:a16="http://schemas.microsoft.com/office/drawing/2014/main" id="{1246248A-E031-4AEB-915C-F25EB9003652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Google Shape;10450;p61">
              <a:extLst>
                <a:ext uri="{FF2B5EF4-FFF2-40B4-BE49-F238E27FC236}">
                  <a16:creationId xmlns:a16="http://schemas.microsoft.com/office/drawing/2014/main" id="{BEC80343-ED2C-49C9-9D70-BC184656997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64" name="Google Shape;10451;p61">
              <a:extLst>
                <a:ext uri="{FF2B5EF4-FFF2-40B4-BE49-F238E27FC236}">
                  <a16:creationId xmlns:a16="http://schemas.microsoft.com/office/drawing/2014/main" id="{5CFEA9A6-94AE-48E6-8C4A-5EAECA644BD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oogle Shape;10460;p61">
            <a:extLst>
              <a:ext uri="{FF2B5EF4-FFF2-40B4-BE49-F238E27FC236}">
                <a16:creationId xmlns:a16="http://schemas.microsoft.com/office/drawing/2014/main" id="{D20260D0-DA6A-47F8-A474-CA6D1E3E39A6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66" name="Google Shape;10461;p61">
              <a:extLst>
                <a:ext uri="{FF2B5EF4-FFF2-40B4-BE49-F238E27FC236}">
                  <a16:creationId xmlns:a16="http://schemas.microsoft.com/office/drawing/2014/main" id="{01FEC9D2-404A-471F-B530-29EE6A57F98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67" name="Google Shape;10462;p61">
              <a:extLst>
                <a:ext uri="{FF2B5EF4-FFF2-40B4-BE49-F238E27FC236}">
                  <a16:creationId xmlns:a16="http://schemas.microsoft.com/office/drawing/2014/main" id="{46A2A426-1F68-414B-BE41-46CF9EC3A1E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68" name="Google Shape;2611;p47">
            <a:extLst>
              <a:ext uri="{FF2B5EF4-FFF2-40B4-BE49-F238E27FC236}">
                <a16:creationId xmlns:a16="http://schemas.microsoft.com/office/drawing/2014/main" id="{4383060D-FBCD-4684-83C5-5F51DFCD2867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9" name="Google Shape;7325;p55">
            <a:extLst>
              <a:ext uri="{FF2B5EF4-FFF2-40B4-BE49-F238E27FC236}">
                <a16:creationId xmlns:a16="http://schemas.microsoft.com/office/drawing/2014/main" id="{761C7053-63EC-45FA-B61E-1B7A2D8A6672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70" name="Google Shape;7326;p55">
              <a:extLst>
                <a:ext uri="{FF2B5EF4-FFF2-40B4-BE49-F238E27FC236}">
                  <a16:creationId xmlns:a16="http://schemas.microsoft.com/office/drawing/2014/main" id="{C3430E52-EB3A-4BF6-8003-41D077174059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2" name="Google Shape;7327;p55">
              <a:extLst>
                <a:ext uri="{FF2B5EF4-FFF2-40B4-BE49-F238E27FC236}">
                  <a16:creationId xmlns:a16="http://schemas.microsoft.com/office/drawing/2014/main" id="{AD312FA3-D6BF-49CF-BCF5-0D09196E00FD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85" name="Google Shape;7328;p55">
              <a:extLst>
                <a:ext uri="{FF2B5EF4-FFF2-40B4-BE49-F238E27FC236}">
                  <a16:creationId xmlns:a16="http://schemas.microsoft.com/office/drawing/2014/main" id="{69BEB37E-A1DE-4467-B55F-3F3BEC005A4E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" name="Google Shape;7329;p55">
              <a:extLst>
                <a:ext uri="{FF2B5EF4-FFF2-40B4-BE49-F238E27FC236}">
                  <a16:creationId xmlns:a16="http://schemas.microsoft.com/office/drawing/2014/main" id="{24657C8C-0576-4815-85E0-0101D4C82813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2" name="Google Shape;7330;p55">
              <a:extLst>
                <a:ext uri="{FF2B5EF4-FFF2-40B4-BE49-F238E27FC236}">
                  <a16:creationId xmlns:a16="http://schemas.microsoft.com/office/drawing/2014/main" id="{7FB05EB3-BE03-4EF2-9A08-95EED0B4FBD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3" name="Google Shape;7331;p55">
              <a:extLst>
                <a:ext uri="{FF2B5EF4-FFF2-40B4-BE49-F238E27FC236}">
                  <a16:creationId xmlns:a16="http://schemas.microsoft.com/office/drawing/2014/main" id="{84EC6D98-E279-4F32-A9EF-DB2B3BF4A264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4" name="Google Shape;7332;p55">
              <a:extLst>
                <a:ext uri="{FF2B5EF4-FFF2-40B4-BE49-F238E27FC236}">
                  <a16:creationId xmlns:a16="http://schemas.microsoft.com/office/drawing/2014/main" id="{02545BA9-0E72-43D5-982D-4380256274F6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05" name="Google Shape;2611;p47">
            <a:extLst>
              <a:ext uri="{FF2B5EF4-FFF2-40B4-BE49-F238E27FC236}">
                <a16:creationId xmlns:a16="http://schemas.microsoft.com/office/drawing/2014/main" id="{CF4FDEBD-5E67-44E6-95D6-149E429C90F1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>
            <a:spLocks noGrp="1"/>
          </p:cNvSpPr>
          <p:nvPr>
            <p:ph type="ctrTitle" idx="2"/>
          </p:nvPr>
        </p:nvSpPr>
        <p:spPr>
          <a:xfrm>
            <a:off x="1008350" y="1724024"/>
            <a:ext cx="3294300" cy="1543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SPRING FRAMEWORK</a:t>
            </a:r>
            <a:endParaRPr sz="4400" dirty="0"/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49EB9691-3A32-4215-B846-33D8AE2B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051B6B02-B529-403C-85CD-97E4A0F753C3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7" name="Google Shape;10447;p61">
            <a:extLst>
              <a:ext uri="{FF2B5EF4-FFF2-40B4-BE49-F238E27FC236}">
                <a16:creationId xmlns:a16="http://schemas.microsoft.com/office/drawing/2014/main" id="{FA949F95-234B-4F4B-A168-243CD4C93B51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8" name="Google Shape;10448;p61">
              <a:extLst>
                <a:ext uri="{FF2B5EF4-FFF2-40B4-BE49-F238E27FC236}">
                  <a16:creationId xmlns:a16="http://schemas.microsoft.com/office/drawing/2014/main" id="{7BE56476-1825-41D1-95EC-64A6E6A80B1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49;p61">
              <a:extLst>
                <a:ext uri="{FF2B5EF4-FFF2-40B4-BE49-F238E27FC236}">
                  <a16:creationId xmlns:a16="http://schemas.microsoft.com/office/drawing/2014/main" id="{BE8D9464-1865-4FAC-B8A3-C8FD0357AE5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0;p61">
              <a:extLst>
                <a:ext uri="{FF2B5EF4-FFF2-40B4-BE49-F238E27FC236}">
                  <a16:creationId xmlns:a16="http://schemas.microsoft.com/office/drawing/2014/main" id="{94792A4D-CF73-45C3-8BE2-6FE6FC779FA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0451;p61">
              <a:extLst>
                <a:ext uri="{FF2B5EF4-FFF2-40B4-BE49-F238E27FC236}">
                  <a16:creationId xmlns:a16="http://schemas.microsoft.com/office/drawing/2014/main" id="{CDE64C9F-684E-4C4C-A98B-C0B53F076989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10460;p61">
            <a:extLst>
              <a:ext uri="{FF2B5EF4-FFF2-40B4-BE49-F238E27FC236}">
                <a16:creationId xmlns:a16="http://schemas.microsoft.com/office/drawing/2014/main" id="{49B9A191-BAD8-484E-B3DC-40742048DAC0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3" name="Google Shape;10461;p61">
              <a:extLst>
                <a:ext uri="{FF2B5EF4-FFF2-40B4-BE49-F238E27FC236}">
                  <a16:creationId xmlns:a16="http://schemas.microsoft.com/office/drawing/2014/main" id="{B542F540-481B-4025-8118-1C5ACC0A9EB2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Google Shape;10462;p61">
              <a:extLst>
                <a:ext uri="{FF2B5EF4-FFF2-40B4-BE49-F238E27FC236}">
                  <a16:creationId xmlns:a16="http://schemas.microsoft.com/office/drawing/2014/main" id="{AA15CEC1-3EE8-446C-B12F-690862F3A180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5" name="Google Shape;2611;p47">
            <a:extLst>
              <a:ext uri="{FF2B5EF4-FFF2-40B4-BE49-F238E27FC236}">
                <a16:creationId xmlns:a16="http://schemas.microsoft.com/office/drawing/2014/main" id="{4DE9191D-E8D8-4405-B83B-923448748D62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6" name="Google Shape;7325;p55">
            <a:extLst>
              <a:ext uri="{FF2B5EF4-FFF2-40B4-BE49-F238E27FC236}">
                <a16:creationId xmlns:a16="http://schemas.microsoft.com/office/drawing/2014/main" id="{1E1202BF-48EF-4D66-AFCC-1EBD38A1869E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7" name="Google Shape;7326;p55">
              <a:extLst>
                <a:ext uri="{FF2B5EF4-FFF2-40B4-BE49-F238E27FC236}">
                  <a16:creationId xmlns:a16="http://schemas.microsoft.com/office/drawing/2014/main" id="{9480E5CD-F495-4A1D-B395-EF8F134D299B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7;p55">
              <a:extLst>
                <a:ext uri="{FF2B5EF4-FFF2-40B4-BE49-F238E27FC236}">
                  <a16:creationId xmlns:a16="http://schemas.microsoft.com/office/drawing/2014/main" id="{7652CA92-A553-46A6-B095-89B508B11232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8;p55">
              <a:extLst>
                <a:ext uri="{FF2B5EF4-FFF2-40B4-BE49-F238E27FC236}">
                  <a16:creationId xmlns:a16="http://schemas.microsoft.com/office/drawing/2014/main" id="{5E0259EE-BDBE-4F35-938B-DF05D4BFE853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9;p55">
              <a:extLst>
                <a:ext uri="{FF2B5EF4-FFF2-40B4-BE49-F238E27FC236}">
                  <a16:creationId xmlns:a16="http://schemas.microsoft.com/office/drawing/2014/main" id="{2E00E213-E19F-4951-A48C-C16D793D044A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0;p55">
              <a:extLst>
                <a:ext uri="{FF2B5EF4-FFF2-40B4-BE49-F238E27FC236}">
                  <a16:creationId xmlns:a16="http://schemas.microsoft.com/office/drawing/2014/main" id="{79F39429-4E20-4960-B8C3-1809B718D7B8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1;p55">
              <a:extLst>
                <a:ext uri="{FF2B5EF4-FFF2-40B4-BE49-F238E27FC236}">
                  <a16:creationId xmlns:a16="http://schemas.microsoft.com/office/drawing/2014/main" id="{6427AEA0-1670-4787-BD67-FE5F65CCC715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2;p55">
              <a:extLst>
                <a:ext uri="{FF2B5EF4-FFF2-40B4-BE49-F238E27FC236}">
                  <a16:creationId xmlns:a16="http://schemas.microsoft.com/office/drawing/2014/main" id="{E7FDCEBE-4976-49A8-BE75-9B270A91555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4" name="Google Shape;2611;p47">
            <a:extLst>
              <a:ext uri="{FF2B5EF4-FFF2-40B4-BE49-F238E27FC236}">
                <a16:creationId xmlns:a16="http://schemas.microsoft.com/office/drawing/2014/main" id="{90D4C9F0-6B39-420A-BC9C-93C1A36856DE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59" y="1241775"/>
            <a:ext cx="3030193" cy="29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73C1EA5-AE4A-4FE0-BC0C-8191A0A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1" y="648124"/>
            <a:ext cx="5531473" cy="4168803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9B3FB76C-3BF7-4DF5-8079-64E1E6E2C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749" y="90288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65595D7D-05B3-4BC1-8802-237A2F475E2D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DFA1F4B3-2FB5-4F3C-B346-3EB7C4CE8C0A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B19C2D88-8220-4841-8536-D39FE9FB409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94C22C43-53CE-42A8-950D-491101AA713B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C56BBDF6-A26C-40AD-8711-5AD68F6FE084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5AB46509-61DA-41A8-9AB7-7D3B081AA9C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5D7936B0-1533-4B9C-9704-01BD1F17D56E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2" name="Google Shape;10461;p61">
              <a:extLst>
                <a:ext uri="{FF2B5EF4-FFF2-40B4-BE49-F238E27FC236}">
                  <a16:creationId xmlns:a16="http://schemas.microsoft.com/office/drawing/2014/main" id="{8B58CAE5-47A7-496E-89C1-2341021CD2F5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3" name="Google Shape;10462;p61">
              <a:extLst>
                <a:ext uri="{FF2B5EF4-FFF2-40B4-BE49-F238E27FC236}">
                  <a16:creationId xmlns:a16="http://schemas.microsoft.com/office/drawing/2014/main" id="{5451C754-5691-484D-A14A-AB14C5CF0B4B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4" name="Google Shape;2611;p47">
            <a:extLst>
              <a:ext uri="{FF2B5EF4-FFF2-40B4-BE49-F238E27FC236}">
                <a16:creationId xmlns:a16="http://schemas.microsoft.com/office/drawing/2014/main" id="{3DC1066E-E340-4A68-B196-FB639BBEFD12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5" name="Google Shape;7325;p55">
            <a:extLst>
              <a:ext uri="{FF2B5EF4-FFF2-40B4-BE49-F238E27FC236}">
                <a16:creationId xmlns:a16="http://schemas.microsoft.com/office/drawing/2014/main" id="{6640F210-BB06-4409-93DA-592F0AB8B039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6" name="Google Shape;7326;p55">
              <a:extLst>
                <a:ext uri="{FF2B5EF4-FFF2-40B4-BE49-F238E27FC236}">
                  <a16:creationId xmlns:a16="http://schemas.microsoft.com/office/drawing/2014/main" id="{03163599-A918-4F99-894C-26E659B12C1C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7" name="Google Shape;7327;p55">
              <a:extLst>
                <a:ext uri="{FF2B5EF4-FFF2-40B4-BE49-F238E27FC236}">
                  <a16:creationId xmlns:a16="http://schemas.microsoft.com/office/drawing/2014/main" id="{33ABFA8A-A380-48FD-93B5-567B7A1781AC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8;p55">
              <a:extLst>
                <a:ext uri="{FF2B5EF4-FFF2-40B4-BE49-F238E27FC236}">
                  <a16:creationId xmlns:a16="http://schemas.microsoft.com/office/drawing/2014/main" id="{D887FC99-ED15-4B16-8845-7CAC39A07E19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9;p55">
              <a:extLst>
                <a:ext uri="{FF2B5EF4-FFF2-40B4-BE49-F238E27FC236}">
                  <a16:creationId xmlns:a16="http://schemas.microsoft.com/office/drawing/2014/main" id="{0E0F5348-D125-4BAE-9ACF-4AFD8A28D4C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30;p55">
              <a:extLst>
                <a:ext uri="{FF2B5EF4-FFF2-40B4-BE49-F238E27FC236}">
                  <a16:creationId xmlns:a16="http://schemas.microsoft.com/office/drawing/2014/main" id="{C2871F16-9C6E-49FA-9C5F-2B10B986D8D0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1;p55">
              <a:extLst>
                <a:ext uri="{FF2B5EF4-FFF2-40B4-BE49-F238E27FC236}">
                  <a16:creationId xmlns:a16="http://schemas.microsoft.com/office/drawing/2014/main" id="{21546130-3AAC-4B19-A46D-C756F27C9A0E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2;p55">
              <a:extLst>
                <a:ext uri="{FF2B5EF4-FFF2-40B4-BE49-F238E27FC236}">
                  <a16:creationId xmlns:a16="http://schemas.microsoft.com/office/drawing/2014/main" id="{5544FB4B-7AE9-4622-8163-3ED0E06F6D58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4" name="Google Shape;2611;p47">
            <a:extLst>
              <a:ext uri="{FF2B5EF4-FFF2-40B4-BE49-F238E27FC236}">
                <a16:creationId xmlns:a16="http://schemas.microsoft.com/office/drawing/2014/main" id="{B174E468-41C7-4EA0-A03E-60B2824963AD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2"/>
          <p:cNvSpPr txBox="1">
            <a:spLocks noGrp="1"/>
          </p:cNvSpPr>
          <p:nvPr>
            <p:ph type="ctrTitle" idx="2"/>
          </p:nvPr>
        </p:nvSpPr>
        <p:spPr>
          <a:xfrm rot="16200000" flipH="1">
            <a:off x="5061856" y="1441069"/>
            <a:ext cx="2551475" cy="2261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Spring Boot</a:t>
            </a:r>
            <a:endParaRPr sz="4400" dirty="0"/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135" y="705069"/>
            <a:ext cx="4266014" cy="373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0E14114B-0CFD-4FDB-A62B-870AE392D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100925"/>
            <a:ext cx="1115671" cy="1115671"/>
          </a:xfrm>
          <a:prstGeom prst="rect">
            <a:avLst/>
          </a:prstGeom>
        </p:spPr>
      </p:pic>
      <p:sp>
        <p:nvSpPr>
          <p:cNvPr id="5" name="Google Shape;2611;p47">
            <a:extLst>
              <a:ext uri="{FF2B5EF4-FFF2-40B4-BE49-F238E27FC236}">
                <a16:creationId xmlns:a16="http://schemas.microsoft.com/office/drawing/2014/main" id="{7E1365FD-9F28-433B-A3F6-04DB76E9DBB9}"/>
              </a:ext>
            </a:extLst>
          </p:cNvPr>
          <p:cNvSpPr txBox="1">
            <a:spLocks/>
          </p:cNvSpPr>
          <p:nvPr/>
        </p:nvSpPr>
        <p:spPr>
          <a:xfrm flipH="1">
            <a:off x="4674798" y="4809315"/>
            <a:ext cx="2383179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 err="1">
                <a:solidFill>
                  <a:schemeClr val="bg1"/>
                </a:solidFill>
              </a:rPr>
              <a:t>Maurisandev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Google Shape;10447;p61">
            <a:extLst>
              <a:ext uri="{FF2B5EF4-FFF2-40B4-BE49-F238E27FC236}">
                <a16:creationId xmlns:a16="http://schemas.microsoft.com/office/drawing/2014/main" id="{8100431A-F6E0-4298-9AF5-026E69BB2601}"/>
              </a:ext>
            </a:extLst>
          </p:cNvPr>
          <p:cNvGrpSpPr/>
          <p:nvPr/>
        </p:nvGrpSpPr>
        <p:grpSpPr>
          <a:xfrm>
            <a:off x="4489046" y="4854037"/>
            <a:ext cx="161376" cy="151381"/>
            <a:chOff x="3752358" y="3817349"/>
            <a:chExt cx="346056" cy="345674"/>
          </a:xfrm>
        </p:grpSpPr>
        <p:sp>
          <p:nvSpPr>
            <p:cNvPr id="7" name="Google Shape;10448;p61">
              <a:extLst>
                <a:ext uri="{FF2B5EF4-FFF2-40B4-BE49-F238E27FC236}">
                  <a16:creationId xmlns:a16="http://schemas.microsoft.com/office/drawing/2014/main" id="{9A7A8754-C6C2-434B-BDB6-BA9AB43BF95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8" name="Google Shape;10449;p61">
              <a:extLst>
                <a:ext uri="{FF2B5EF4-FFF2-40B4-BE49-F238E27FC236}">
                  <a16:creationId xmlns:a16="http://schemas.microsoft.com/office/drawing/2014/main" id="{32FA1C6C-AB55-4558-AC0D-8B035CE8BD0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10450;p61">
              <a:extLst>
                <a:ext uri="{FF2B5EF4-FFF2-40B4-BE49-F238E27FC236}">
                  <a16:creationId xmlns:a16="http://schemas.microsoft.com/office/drawing/2014/main" id="{28609536-404F-43C8-BE0F-E70AA2B0770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451;p61">
              <a:extLst>
                <a:ext uri="{FF2B5EF4-FFF2-40B4-BE49-F238E27FC236}">
                  <a16:creationId xmlns:a16="http://schemas.microsoft.com/office/drawing/2014/main" id="{029A326E-DCA5-4504-9679-85B04D01CFB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oogle Shape;10460;p61">
            <a:extLst>
              <a:ext uri="{FF2B5EF4-FFF2-40B4-BE49-F238E27FC236}">
                <a16:creationId xmlns:a16="http://schemas.microsoft.com/office/drawing/2014/main" id="{5FD9D56A-28C7-4037-9EF1-BA76CF2E95C5}"/>
              </a:ext>
            </a:extLst>
          </p:cNvPr>
          <p:cNvGrpSpPr/>
          <p:nvPr/>
        </p:nvGrpSpPr>
        <p:grpSpPr>
          <a:xfrm>
            <a:off x="5942899" y="4854036"/>
            <a:ext cx="161361" cy="151382"/>
            <a:chOff x="4201447" y="3817349"/>
            <a:chExt cx="346024" cy="345674"/>
          </a:xfrm>
        </p:grpSpPr>
        <p:sp>
          <p:nvSpPr>
            <p:cNvPr id="13" name="Google Shape;10461;p61">
              <a:extLst>
                <a:ext uri="{FF2B5EF4-FFF2-40B4-BE49-F238E27FC236}">
                  <a16:creationId xmlns:a16="http://schemas.microsoft.com/office/drawing/2014/main" id="{D4DE1882-A8A5-402B-ADB9-74F73C5D7D9F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Google Shape;10462;p61">
              <a:extLst>
                <a:ext uri="{FF2B5EF4-FFF2-40B4-BE49-F238E27FC236}">
                  <a16:creationId xmlns:a16="http://schemas.microsoft.com/office/drawing/2014/main" id="{56F3A2B0-73EC-4D7A-A3CA-FE2803C4C62C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15" name="Google Shape;2611;p47">
            <a:extLst>
              <a:ext uri="{FF2B5EF4-FFF2-40B4-BE49-F238E27FC236}">
                <a16:creationId xmlns:a16="http://schemas.microsoft.com/office/drawing/2014/main" id="{20EBECCD-2685-43EB-BEB3-84C9ECE4D8D9}"/>
              </a:ext>
            </a:extLst>
          </p:cNvPr>
          <p:cNvSpPr txBox="1">
            <a:spLocks/>
          </p:cNvSpPr>
          <p:nvPr/>
        </p:nvSpPr>
        <p:spPr>
          <a:xfrm flipH="1">
            <a:off x="4109552" y="4812503"/>
            <a:ext cx="1799594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@</a:t>
            </a:r>
            <a:r>
              <a:rPr lang="en-US" sz="1050" dirty="0" err="1">
                <a:solidFill>
                  <a:schemeClr val="bg1"/>
                </a:solidFill>
              </a:rPr>
              <a:t>MauriDeveloper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16" name="Google Shape;7325;p55">
            <a:extLst>
              <a:ext uri="{FF2B5EF4-FFF2-40B4-BE49-F238E27FC236}">
                <a16:creationId xmlns:a16="http://schemas.microsoft.com/office/drawing/2014/main" id="{3B6DCF3B-DEFC-4F92-9091-ABB8663A0CDD}"/>
              </a:ext>
            </a:extLst>
          </p:cNvPr>
          <p:cNvGrpSpPr/>
          <p:nvPr/>
        </p:nvGrpSpPr>
        <p:grpSpPr>
          <a:xfrm>
            <a:off x="7080221" y="4855064"/>
            <a:ext cx="161376" cy="152345"/>
            <a:chOff x="6896644" y="3216007"/>
            <a:chExt cx="322917" cy="347876"/>
          </a:xfrm>
        </p:grpSpPr>
        <p:sp>
          <p:nvSpPr>
            <p:cNvPr id="17" name="Google Shape;7326;p55">
              <a:extLst>
                <a:ext uri="{FF2B5EF4-FFF2-40B4-BE49-F238E27FC236}">
                  <a16:creationId xmlns:a16="http://schemas.microsoft.com/office/drawing/2014/main" id="{BCA193C9-C8F0-43F9-8A2D-A7BA308F8710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8" name="Google Shape;7327;p55">
              <a:extLst>
                <a:ext uri="{FF2B5EF4-FFF2-40B4-BE49-F238E27FC236}">
                  <a16:creationId xmlns:a16="http://schemas.microsoft.com/office/drawing/2014/main" id="{D432C63C-4FBE-4A4C-ABC4-C584BBAC2FC9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9" name="Google Shape;7328;p55">
              <a:extLst>
                <a:ext uri="{FF2B5EF4-FFF2-40B4-BE49-F238E27FC236}">
                  <a16:creationId xmlns:a16="http://schemas.microsoft.com/office/drawing/2014/main" id="{9E4E2A40-8622-4438-88B5-F012C4025457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0" name="Google Shape;7329;p55">
              <a:extLst>
                <a:ext uri="{FF2B5EF4-FFF2-40B4-BE49-F238E27FC236}">
                  <a16:creationId xmlns:a16="http://schemas.microsoft.com/office/drawing/2014/main" id="{C2F69CFE-6EAD-4F8C-9C9D-CCD86CA419FE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7330;p55">
              <a:extLst>
                <a:ext uri="{FF2B5EF4-FFF2-40B4-BE49-F238E27FC236}">
                  <a16:creationId xmlns:a16="http://schemas.microsoft.com/office/drawing/2014/main" id="{8D42444F-7B8B-4BC6-87AE-1F19AFA49A1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7331;p55">
              <a:extLst>
                <a:ext uri="{FF2B5EF4-FFF2-40B4-BE49-F238E27FC236}">
                  <a16:creationId xmlns:a16="http://schemas.microsoft.com/office/drawing/2014/main" id="{81AFA379-15BD-472A-8F5E-7E75892AC593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3" name="Google Shape;7332;p55">
              <a:extLst>
                <a:ext uri="{FF2B5EF4-FFF2-40B4-BE49-F238E27FC236}">
                  <a16:creationId xmlns:a16="http://schemas.microsoft.com/office/drawing/2014/main" id="{5642908D-C542-45D4-BACD-79E5C98266D4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</p:grpSp>
      <p:sp>
        <p:nvSpPr>
          <p:cNvPr id="24" name="Google Shape;2611;p47">
            <a:extLst>
              <a:ext uri="{FF2B5EF4-FFF2-40B4-BE49-F238E27FC236}">
                <a16:creationId xmlns:a16="http://schemas.microsoft.com/office/drawing/2014/main" id="{43587599-631E-45E8-BC4A-F7700B601B25}"/>
              </a:ext>
            </a:extLst>
          </p:cNvPr>
          <p:cNvSpPr txBox="1">
            <a:spLocks/>
          </p:cNvSpPr>
          <p:nvPr/>
        </p:nvSpPr>
        <p:spPr>
          <a:xfrm flipH="1">
            <a:off x="6414659" y="4806127"/>
            <a:ext cx="2582907" cy="66199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50" dirty="0">
                <a:solidFill>
                  <a:schemeClr val="bg1"/>
                </a:solidFill>
              </a:rPr>
              <a:t>maurisan4011@gmail.com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616</Words>
  <Application>Microsoft Office PowerPoint</Application>
  <PresentationFormat>Presentación en pantalla (16:9)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Calibri</vt:lpstr>
      <vt:lpstr>Fira Sans Extra Condensed Medium</vt:lpstr>
      <vt:lpstr>Arial Black</vt:lpstr>
      <vt:lpstr>Arial</vt:lpstr>
      <vt:lpstr>Roboto Slab Regular</vt:lpstr>
      <vt:lpstr>Saira ExtraCondensed SemiBold</vt:lpstr>
      <vt:lpstr>Barlow Semi Condensed Light</vt:lpstr>
      <vt:lpstr>Barlow Semi Condensed</vt:lpstr>
      <vt:lpstr>Squada One</vt:lpstr>
      <vt:lpstr>Saira Extra Condensed</vt:lpstr>
      <vt:lpstr>Isometric Gradient Social Media Strategy by Slidesgo</vt:lpstr>
      <vt:lpstr>Presentación de PowerPoint</vt:lpstr>
      <vt:lpstr>Curso Java FullStack</vt:lpstr>
      <vt:lpstr>Mauricio Sanchez</vt:lpstr>
      <vt:lpstr>AGENDA</vt:lpstr>
      <vt:lpstr>Software Moderno</vt:lpstr>
      <vt:lpstr>¿Que esperamos de una Plataforma?</vt:lpstr>
      <vt:lpstr>SPRING FRAMEWORK</vt:lpstr>
      <vt:lpstr>Presentación de PowerPoint</vt:lpstr>
      <vt:lpstr>Spring Boot</vt:lpstr>
      <vt:lpstr>Estructura del módulo</vt:lpstr>
      <vt:lpstr>Presentación de PowerPoint</vt:lpstr>
      <vt:lpstr>- Comience en segundos con Spring Initializr. -Cree cualquier cosa: API REST, WebSocket, Web, Straming, y más Tareas.. - Seguridad simplificada. - Soporte completo para SQL y NoSQL - Soporte de tiempo de ejecución EMBEBIDO: Tomcat, Jetty y Undertow. </vt:lpstr>
      <vt:lpstr>4 Pilares Importantes para la Web</vt:lpstr>
      <vt:lpstr>¿ Quiénes están usando SpringBoot?</vt:lpstr>
      <vt:lpstr>Uso de SpingBoot a nivel mundial</vt:lpstr>
      <vt:lpstr>Otras Dependencias</vt:lpstr>
      <vt:lpstr>Demo Ejercicio</vt:lpstr>
      <vt:lpstr>Presentación de PowerPoint</vt:lpstr>
      <vt:lpstr>Presentación de PowerPoint</vt:lpstr>
      <vt:lpstr>Gracias! 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 MEETUP SPRINGBOOT</dc:title>
  <dc:creator>Alan Cabot</dc:creator>
  <cp:lastModifiedBy>SANCHEZ OSCAR MAURICIO</cp:lastModifiedBy>
  <cp:revision>48</cp:revision>
  <dcterms:modified xsi:type="dcterms:W3CDTF">2020-11-24T18:56:06Z</dcterms:modified>
</cp:coreProperties>
</file>